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87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criss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2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1-04-05T12:45:52.789" idx="1">
    <p:pos x="5199" y="321"/>
    <p:text>Slide added.</p:text>
  </p:cm>
</p:cmLst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ls.gov/news.release/empsit.nr0.htm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://www.bls.gov/news.release/empsit.nr0.ht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5F7544-2DD4-4540-B567-EA5F704D465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8EEE099-FF32-4EB4-85DC-4E855B10140C}">
      <dgm:prSet/>
      <dgm:spPr/>
      <dgm:t>
        <a:bodyPr/>
        <a:lstStyle/>
        <a:p>
          <a:pPr rtl="0"/>
          <a:r>
            <a:rPr lang="en-US" b="1" smtClean="0"/>
            <a:t>Consumer spending </a:t>
          </a:r>
          <a:r>
            <a:rPr lang="en-US" smtClean="0"/>
            <a:t>for food, clothing, housing, and other spending</a:t>
          </a:r>
          <a:endParaRPr lang="en-US"/>
        </a:p>
      </dgm:t>
    </dgm:pt>
    <dgm:pt modelId="{FFB363F2-F549-40CB-A1D2-4CE73857EA32}" type="parTrans" cxnId="{5F2E924E-6ED4-474E-97EA-F4E34720083F}">
      <dgm:prSet/>
      <dgm:spPr/>
      <dgm:t>
        <a:bodyPr/>
        <a:lstStyle/>
        <a:p>
          <a:endParaRPr lang="en-US"/>
        </a:p>
      </dgm:t>
    </dgm:pt>
    <dgm:pt modelId="{2F4CB59E-F520-4669-B84F-B1CF0C6A6239}" type="sibTrans" cxnId="{5F2E924E-6ED4-474E-97EA-F4E34720083F}">
      <dgm:prSet/>
      <dgm:spPr/>
      <dgm:t>
        <a:bodyPr/>
        <a:lstStyle/>
        <a:p>
          <a:endParaRPr lang="en-US"/>
        </a:p>
      </dgm:t>
    </dgm:pt>
    <dgm:pt modelId="{02D25BCE-026B-4871-99ED-D1AB7D7C6DB9}">
      <dgm:prSet/>
      <dgm:spPr/>
      <dgm:t>
        <a:bodyPr/>
        <a:lstStyle/>
        <a:p>
          <a:pPr rtl="0"/>
          <a:r>
            <a:rPr lang="en-US" b="1" dirty="0" smtClean="0"/>
            <a:t>Business spending </a:t>
          </a:r>
          <a:r>
            <a:rPr lang="en-US" dirty="0" smtClean="0"/>
            <a:t>for buildings, equipment, and inventory items</a:t>
          </a:r>
          <a:endParaRPr lang="en-US" dirty="0"/>
        </a:p>
      </dgm:t>
    </dgm:pt>
    <dgm:pt modelId="{026354B2-36AF-42FC-8A69-AEDC7504656F}" type="parTrans" cxnId="{43BB3062-C668-441B-8863-9BC09E03AF6B}">
      <dgm:prSet/>
      <dgm:spPr/>
      <dgm:t>
        <a:bodyPr/>
        <a:lstStyle/>
        <a:p>
          <a:endParaRPr lang="en-US"/>
        </a:p>
      </dgm:t>
    </dgm:pt>
    <dgm:pt modelId="{74544AE8-65F5-4754-AE2B-91F7A5A354A3}" type="sibTrans" cxnId="{43BB3062-C668-441B-8863-9BC09E03AF6B}">
      <dgm:prSet/>
      <dgm:spPr/>
      <dgm:t>
        <a:bodyPr/>
        <a:lstStyle/>
        <a:p>
          <a:endParaRPr lang="en-US"/>
        </a:p>
      </dgm:t>
    </dgm:pt>
    <dgm:pt modelId="{BEEA3EB2-7A9E-4AD7-97B5-3F29ADD81E41}">
      <dgm:prSet/>
      <dgm:spPr/>
      <dgm:t>
        <a:bodyPr/>
        <a:lstStyle/>
        <a:p>
          <a:pPr rtl="0"/>
          <a:r>
            <a:rPr lang="en-US" b="1" smtClean="0"/>
            <a:t>Government spending </a:t>
          </a:r>
          <a:r>
            <a:rPr lang="en-US" smtClean="0"/>
            <a:t>to pay employees and to buy supplies and other goods and services</a:t>
          </a:r>
          <a:endParaRPr lang="en-US"/>
        </a:p>
      </dgm:t>
    </dgm:pt>
    <dgm:pt modelId="{387D5CF4-B199-4967-88F9-050F3B215C47}" type="parTrans" cxnId="{A1F88844-080C-412F-A031-164F21F0823A}">
      <dgm:prSet/>
      <dgm:spPr/>
      <dgm:t>
        <a:bodyPr/>
        <a:lstStyle/>
        <a:p>
          <a:endParaRPr lang="en-US"/>
        </a:p>
      </dgm:t>
    </dgm:pt>
    <dgm:pt modelId="{E74674C6-3F8E-47B6-AFFE-55E02AB35D4B}" type="sibTrans" cxnId="{A1F88844-080C-412F-A031-164F21F0823A}">
      <dgm:prSet/>
      <dgm:spPr/>
      <dgm:t>
        <a:bodyPr/>
        <a:lstStyle/>
        <a:p>
          <a:endParaRPr lang="en-US"/>
        </a:p>
      </dgm:t>
    </dgm:pt>
    <dgm:pt modelId="{88E2F3BB-AED9-468B-8D60-CD1649B50DA8}">
      <dgm:prSet/>
      <dgm:spPr/>
      <dgm:t>
        <a:bodyPr/>
        <a:lstStyle/>
        <a:p>
          <a:pPr rtl="0"/>
          <a:r>
            <a:rPr lang="en-US" smtClean="0"/>
            <a:t>The </a:t>
          </a:r>
          <a:r>
            <a:rPr lang="en-US" b="1" smtClean="0"/>
            <a:t>EXPORTS</a:t>
          </a:r>
          <a:r>
            <a:rPr lang="en-US" smtClean="0"/>
            <a:t> of a country LESS the </a:t>
          </a:r>
          <a:r>
            <a:rPr lang="en-US" b="1" smtClean="0"/>
            <a:t>IMPORTS</a:t>
          </a:r>
          <a:r>
            <a:rPr lang="en-US" smtClean="0"/>
            <a:t> into a country.</a:t>
          </a:r>
          <a:endParaRPr lang="en-US"/>
        </a:p>
      </dgm:t>
    </dgm:pt>
    <dgm:pt modelId="{E103C78A-CC2C-4063-A8F3-76645D4DF062}" type="parTrans" cxnId="{DDB736EA-8BA6-4073-8CFF-7A167F546358}">
      <dgm:prSet/>
      <dgm:spPr/>
      <dgm:t>
        <a:bodyPr/>
        <a:lstStyle/>
        <a:p>
          <a:endParaRPr lang="en-US"/>
        </a:p>
      </dgm:t>
    </dgm:pt>
    <dgm:pt modelId="{F0C9FD7A-C861-4127-B29A-87CCFDD04F83}" type="sibTrans" cxnId="{DDB736EA-8BA6-4073-8CFF-7A167F546358}">
      <dgm:prSet/>
      <dgm:spPr/>
      <dgm:t>
        <a:bodyPr/>
        <a:lstStyle/>
        <a:p>
          <a:endParaRPr lang="en-US"/>
        </a:p>
      </dgm:t>
    </dgm:pt>
    <dgm:pt modelId="{BC92EDC3-AAA5-4BC9-B2AE-74B7F2AA9B2F}" type="pres">
      <dgm:prSet presAssocID="{7F5F7544-2DD4-4540-B567-EA5F704D46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6EAC87-E2D9-4889-986F-C8C956ADE822}" type="pres">
      <dgm:prSet presAssocID="{88EEE099-FF32-4EB4-85DC-4E855B10140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E7FD7-C61C-44DE-8CD8-172D5EC98229}" type="pres">
      <dgm:prSet presAssocID="{2F4CB59E-F520-4669-B84F-B1CF0C6A6239}" presName="sibTrans" presStyleCnt="0"/>
      <dgm:spPr/>
    </dgm:pt>
    <dgm:pt modelId="{EED8BBEA-50AF-4B87-97F6-8C0D18A65D16}" type="pres">
      <dgm:prSet presAssocID="{02D25BCE-026B-4871-99ED-D1AB7D7C6DB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EAC8DD-83DC-442D-BDAE-94F17E575CD7}" type="pres">
      <dgm:prSet presAssocID="{74544AE8-65F5-4754-AE2B-91F7A5A354A3}" presName="sibTrans" presStyleCnt="0"/>
      <dgm:spPr/>
    </dgm:pt>
    <dgm:pt modelId="{39FFD822-8C1F-4BF4-8AF1-9740D6CDC5BD}" type="pres">
      <dgm:prSet presAssocID="{BEEA3EB2-7A9E-4AD7-97B5-3F29ADD81E4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6E3FB-3CEC-4D5E-AB88-4EAFA0254AA6}" type="pres">
      <dgm:prSet presAssocID="{E74674C6-3F8E-47B6-AFFE-55E02AB35D4B}" presName="sibTrans" presStyleCnt="0"/>
      <dgm:spPr/>
    </dgm:pt>
    <dgm:pt modelId="{D2850847-5251-4A3F-8813-A6EAEF5CEA72}" type="pres">
      <dgm:prSet presAssocID="{88E2F3BB-AED9-468B-8D60-CD1649B50DA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0B53BA-C73B-4125-9E66-5185BE34B8BA}" type="presOf" srcId="{BEEA3EB2-7A9E-4AD7-97B5-3F29ADD81E41}" destId="{39FFD822-8C1F-4BF4-8AF1-9740D6CDC5BD}" srcOrd="0" destOrd="0" presId="urn:microsoft.com/office/officeart/2005/8/layout/default"/>
    <dgm:cxn modelId="{71B7BDB1-D47A-46AC-9247-8173051AAC88}" type="presOf" srcId="{7F5F7544-2DD4-4540-B567-EA5F704D4650}" destId="{BC92EDC3-AAA5-4BC9-B2AE-74B7F2AA9B2F}" srcOrd="0" destOrd="0" presId="urn:microsoft.com/office/officeart/2005/8/layout/default"/>
    <dgm:cxn modelId="{5520FA3E-F8B2-4F41-8B30-6FED3F44ECFD}" type="presOf" srcId="{02D25BCE-026B-4871-99ED-D1AB7D7C6DB9}" destId="{EED8BBEA-50AF-4B87-97F6-8C0D18A65D16}" srcOrd="0" destOrd="0" presId="urn:microsoft.com/office/officeart/2005/8/layout/default"/>
    <dgm:cxn modelId="{8EAC31DF-DCB6-482A-AF5A-496085B08F2D}" type="presOf" srcId="{88EEE099-FF32-4EB4-85DC-4E855B10140C}" destId="{EC6EAC87-E2D9-4889-986F-C8C956ADE822}" srcOrd="0" destOrd="0" presId="urn:microsoft.com/office/officeart/2005/8/layout/default"/>
    <dgm:cxn modelId="{43BB3062-C668-441B-8863-9BC09E03AF6B}" srcId="{7F5F7544-2DD4-4540-B567-EA5F704D4650}" destId="{02D25BCE-026B-4871-99ED-D1AB7D7C6DB9}" srcOrd="1" destOrd="0" parTransId="{026354B2-36AF-42FC-8A69-AEDC7504656F}" sibTransId="{74544AE8-65F5-4754-AE2B-91F7A5A354A3}"/>
    <dgm:cxn modelId="{D81F5651-057F-4A3B-B28C-E73195033483}" type="presOf" srcId="{88E2F3BB-AED9-468B-8D60-CD1649B50DA8}" destId="{D2850847-5251-4A3F-8813-A6EAEF5CEA72}" srcOrd="0" destOrd="0" presId="urn:microsoft.com/office/officeart/2005/8/layout/default"/>
    <dgm:cxn modelId="{5F2E924E-6ED4-474E-97EA-F4E34720083F}" srcId="{7F5F7544-2DD4-4540-B567-EA5F704D4650}" destId="{88EEE099-FF32-4EB4-85DC-4E855B10140C}" srcOrd="0" destOrd="0" parTransId="{FFB363F2-F549-40CB-A1D2-4CE73857EA32}" sibTransId="{2F4CB59E-F520-4669-B84F-B1CF0C6A6239}"/>
    <dgm:cxn modelId="{A1F88844-080C-412F-A031-164F21F0823A}" srcId="{7F5F7544-2DD4-4540-B567-EA5F704D4650}" destId="{BEEA3EB2-7A9E-4AD7-97B5-3F29ADD81E41}" srcOrd="2" destOrd="0" parTransId="{387D5CF4-B199-4967-88F9-050F3B215C47}" sibTransId="{E74674C6-3F8E-47B6-AFFE-55E02AB35D4B}"/>
    <dgm:cxn modelId="{DDB736EA-8BA6-4073-8CFF-7A167F546358}" srcId="{7F5F7544-2DD4-4540-B567-EA5F704D4650}" destId="{88E2F3BB-AED9-468B-8D60-CD1649B50DA8}" srcOrd="3" destOrd="0" parTransId="{E103C78A-CC2C-4063-A8F3-76645D4DF062}" sibTransId="{F0C9FD7A-C861-4127-B29A-87CCFDD04F83}"/>
    <dgm:cxn modelId="{24BEB605-E351-4CEB-B1D4-C57FB4CC48AC}" type="presParOf" srcId="{BC92EDC3-AAA5-4BC9-B2AE-74B7F2AA9B2F}" destId="{EC6EAC87-E2D9-4889-986F-C8C956ADE822}" srcOrd="0" destOrd="0" presId="urn:microsoft.com/office/officeart/2005/8/layout/default"/>
    <dgm:cxn modelId="{A4A13EEE-F0D3-4351-93B6-059AAD4E61BA}" type="presParOf" srcId="{BC92EDC3-AAA5-4BC9-B2AE-74B7F2AA9B2F}" destId="{3F9E7FD7-C61C-44DE-8CD8-172D5EC98229}" srcOrd="1" destOrd="0" presId="urn:microsoft.com/office/officeart/2005/8/layout/default"/>
    <dgm:cxn modelId="{45178A82-1A59-4F3A-9F3B-4748AEE66BF3}" type="presParOf" srcId="{BC92EDC3-AAA5-4BC9-B2AE-74B7F2AA9B2F}" destId="{EED8BBEA-50AF-4B87-97F6-8C0D18A65D16}" srcOrd="2" destOrd="0" presId="urn:microsoft.com/office/officeart/2005/8/layout/default"/>
    <dgm:cxn modelId="{40C8EF71-C853-4BD4-9B92-8BD1EAC55FEC}" type="presParOf" srcId="{BC92EDC3-AAA5-4BC9-B2AE-74B7F2AA9B2F}" destId="{A1EAC8DD-83DC-442D-BDAE-94F17E575CD7}" srcOrd="3" destOrd="0" presId="urn:microsoft.com/office/officeart/2005/8/layout/default"/>
    <dgm:cxn modelId="{EB1FE999-262F-4BC9-A9CD-7CB50DE9FA03}" type="presParOf" srcId="{BC92EDC3-AAA5-4BC9-B2AE-74B7F2AA9B2F}" destId="{39FFD822-8C1F-4BF4-8AF1-9740D6CDC5BD}" srcOrd="4" destOrd="0" presId="urn:microsoft.com/office/officeart/2005/8/layout/default"/>
    <dgm:cxn modelId="{0A77F455-EAE6-466B-A24F-77772227E1CF}" type="presParOf" srcId="{BC92EDC3-AAA5-4BC9-B2AE-74B7F2AA9B2F}" destId="{ADB6E3FB-3CEC-4D5E-AB88-4EAFA0254AA6}" srcOrd="5" destOrd="0" presId="urn:microsoft.com/office/officeart/2005/8/layout/default"/>
    <dgm:cxn modelId="{44D2C828-B8F4-49D7-B721-9C09750F5AC8}" type="presParOf" srcId="{BC92EDC3-AAA5-4BC9-B2AE-74B7F2AA9B2F}" destId="{D2850847-5251-4A3F-8813-A6EAEF5CEA7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34438E-E66F-4FEA-9CBC-D371F08C9D8C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DBB6821-AC5E-4A20-9BA9-CBCE867CC654}">
      <dgm:prSet custT="1"/>
      <dgm:spPr/>
      <dgm:t>
        <a:bodyPr/>
        <a:lstStyle/>
        <a:p>
          <a:pPr rtl="0"/>
          <a:r>
            <a:rPr lang="en-US" sz="1800" dirty="0" smtClean="0"/>
            <a:t>Deflation</a:t>
          </a:r>
          <a:endParaRPr lang="en-US" sz="1800" dirty="0"/>
        </a:p>
      </dgm:t>
    </dgm:pt>
    <dgm:pt modelId="{DA3E114B-0CEC-4D35-AC56-8A351243195D}" type="parTrans" cxnId="{F6FAF98A-D719-4E76-9917-0C76C6AF82BC}">
      <dgm:prSet/>
      <dgm:spPr/>
      <dgm:t>
        <a:bodyPr/>
        <a:lstStyle/>
        <a:p>
          <a:endParaRPr lang="en-US" sz="2400"/>
        </a:p>
      </dgm:t>
    </dgm:pt>
    <dgm:pt modelId="{304C8701-0FA1-4F99-B260-9DAEB08DC200}" type="sibTrans" cxnId="{F6FAF98A-D719-4E76-9917-0C76C6AF82BC}">
      <dgm:prSet/>
      <dgm:spPr/>
      <dgm:t>
        <a:bodyPr/>
        <a:lstStyle/>
        <a:p>
          <a:endParaRPr lang="en-US" sz="2400"/>
        </a:p>
      </dgm:t>
    </dgm:pt>
    <dgm:pt modelId="{28483F99-104B-41FC-9E41-17E734CF1EDE}">
      <dgm:prSet custT="1"/>
      <dgm:spPr/>
      <dgm:t>
        <a:bodyPr/>
        <a:lstStyle/>
        <a:p>
          <a:pPr rtl="0"/>
          <a:r>
            <a:rPr lang="en-US" sz="1800" smtClean="0"/>
            <a:t>A </a:t>
          </a:r>
          <a:r>
            <a:rPr lang="en-US" sz="1800" b="1" smtClean="0"/>
            <a:t>decrease</a:t>
          </a:r>
          <a:r>
            <a:rPr lang="en-US" sz="1800" smtClean="0"/>
            <a:t> in the general level of prices</a:t>
          </a:r>
          <a:endParaRPr lang="en-US" sz="1800"/>
        </a:p>
      </dgm:t>
    </dgm:pt>
    <dgm:pt modelId="{984B2A26-512B-4F31-A372-CAE411E58FF4}" type="parTrans" cxnId="{3119F22F-F37C-41B4-B0F9-D34867DE958D}">
      <dgm:prSet/>
      <dgm:spPr/>
      <dgm:t>
        <a:bodyPr/>
        <a:lstStyle/>
        <a:p>
          <a:endParaRPr lang="en-US" sz="4000"/>
        </a:p>
      </dgm:t>
    </dgm:pt>
    <dgm:pt modelId="{B5C8C835-36A2-4C67-AB73-2443039E00E3}" type="sibTrans" cxnId="{3119F22F-F37C-41B4-B0F9-D34867DE958D}">
      <dgm:prSet/>
      <dgm:spPr/>
      <dgm:t>
        <a:bodyPr/>
        <a:lstStyle/>
        <a:p>
          <a:endParaRPr lang="en-US" sz="2400"/>
        </a:p>
      </dgm:t>
    </dgm:pt>
    <dgm:pt modelId="{9EBDD529-C2F8-4C1D-928A-DD746216186C}">
      <dgm:prSet custT="1"/>
      <dgm:spPr/>
      <dgm:t>
        <a:bodyPr/>
        <a:lstStyle/>
        <a:p>
          <a:pPr rtl="0"/>
          <a:r>
            <a:rPr lang="en-US" sz="1800" smtClean="0"/>
            <a:t>Usually occurs during periods of recession and depression</a:t>
          </a:r>
          <a:endParaRPr lang="en-US" sz="1800"/>
        </a:p>
      </dgm:t>
    </dgm:pt>
    <dgm:pt modelId="{E52258BB-4DD1-4223-A4C5-08BB5B0BFE21}" type="parTrans" cxnId="{E5E593DF-E9E3-4C00-8D37-E238BBBA3375}">
      <dgm:prSet/>
      <dgm:spPr/>
      <dgm:t>
        <a:bodyPr/>
        <a:lstStyle/>
        <a:p>
          <a:endParaRPr lang="en-US" sz="4000"/>
        </a:p>
      </dgm:t>
    </dgm:pt>
    <dgm:pt modelId="{ABE85FC1-DC8D-4DC5-96AE-82F40A8C4A06}" type="sibTrans" cxnId="{E5E593DF-E9E3-4C00-8D37-E238BBBA3375}">
      <dgm:prSet/>
      <dgm:spPr/>
      <dgm:t>
        <a:bodyPr/>
        <a:lstStyle/>
        <a:p>
          <a:endParaRPr lang="en-US" sz="2400"/>
        </a:p>
      </dgm:t>
    </dgm:pt>
    <dgm:pt modelId="{4C8D6E5A-B318-4AB6-817E-25D47AA80B78}">
      <dgm:prSet custT="1"/>
      <dgm:spPr/>
      <dgm:t>
        <a:bodyPr/>
        <a:lstStyle/>
        <a:p>
          <a:pPr rtl="0"/>
          <a:r>
            <a:rPr lang="en-US" sz="1800" smtClean="0"/>
            <a:t>Prices of products are lower, but people have less money to buy them</a:t>
          </a:r>
          <a:endParaRPr lang="en-US" sz="1800"/>
        </a:p>
      </dgm:t>
    </dgm:pt>
    <dgm:pt modelId="{7C47B90A-8031-45E5-8625-EDF4261D41B8}" type="parTrans" cxnId="{C55AB363-2097-4C17-8BC5-8B3BFE1168BE}">
      <dgm:prSet/>
      <dgm:spPr/>
      <dgm:t>
        <a:bodyPr/>
        <a:lstStyle/>
        <a:p>
          <a:endParaRPr lang="en-US" sz="4000"/>
        </a:p>
      </dgm:t>
    </dgm:pt>
    <dgm:pt modelId="{A9A4599C-D896-430E-8D74-37BBA9AC1BC2}" type="sibTrans" cxnId="{C55AB363-2097-4C17-8BC5-8B3BFE1168BE}">
      <dgm:prSet/>
      <dgm:spPr/>
      <dgm:t>
        <a:bodyPr/>
        <a:lstStyle/>
        <a:p>
          <a:endParaRPr lang="en-US" sz="2400"/>
        </a:p>
      </dgm:t>
    </dgm:pt>
    <dgm:pt modelId="{FC5A3136-228E-4762-82D1-E7174263F9A6}">
      <dgm:prSet custT="1"/>
      <dgm:spPr/>
      <dgm:t>
        <a:bodyPr/>
        <a:lstStyle/>
        <a:p>
          <a:pPr rtl="0"/>
          <a:r>
            <a:rPr lang="en-US" sz="1800" smtClean="0"/>
            <a:t>Significant deflation occurred in the U.S. during the Great Depression of the 1930s, when prices declined about 25%.</a:t>
          </a:r>
          <a:endParaRPr lang="en-US" sz="1800"/>
        </a:p>
      </dgm:t>
    </dgm:pt>
    <dgm:pt modelId="{27A9226C-7927-4A8E-9E18-22A96536BF46}" type="parTrans" cxnId="{68D47E95-A703-47E2-B5C9-0174EB7FB6D5}">
      <dgm:prSet/>
      <dgm:spPr/>
      <dgm:t>
        <a:bodyPr/>
        <a:lstStyle/>
        <a:p>
          <a:endParaRPr lang="en-US" sz="4000"/>
        </a:p>
      </dgm:t>
    </dgm:pt>
    <dgm:pt modelId="{3B26D289-A377-486B-A474-605141C505D0}" type="sibTrans" cxnId="{68D47E95-A703-47E2-B5C9-0174EB7FB6D5}">
      <dgm:prSet/>
      <dgm:spPr/>
      <dgm:t>
        <a:bodyPr/>
        <a:lstStyle/>
        <a:p>
          <a:endParaRPr lang="en-US" sz="2400"/>
        </a:p>
      </dgm:t>
    </dgm:pt>
    <dgm:pt modelId="{A0E0160D-DF84-4B4F-8365-3BB7B2D5F1D2}" type="pres">
      <dgm:prSet presAssocID="{C534438E-E66F-4FEA-9CBC-D371F08C9D8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3C3C644-B3FC-47CA-8965-56C12DBACDD1}" type="pres">
      <dgm:prSet presAssocID="{4DBB6821-AC5E-4A20-9BA9-CBCE867CC654}" presName="hierRoot1" presStyleCnt="0">
        <dgm:presLayoutVars>
          <dgm:hierBranch val="init"/>
        </dgm:presLayoutVars>
      </dgm:prSet>
      <dgm:spPr/>
    </dgm:pt>
    <dgm:pt modelId="{EB4C3A5B-F370-4122-B11D-D77FFFAAE09A}" type="pres">
      <dgm:prSet presAssocID="{4DBB6821-AC5E-4A20-9BA9-CBCE867CC654}" presName="rootComposite1" presStyleCnt="0"/>
      <dgm:spPr/>
    </dgm:pt>
    <dgm:pt modelId="{EADFB3D9-FCF0-44A1-962C-F82093ED2EFF}" type="pres">
      <dgm:prSet presAssocID="{4DBB6821-AC5E-4A20-9BA9-CBCE867CC654}" presName="rootText1" presStyleLbl="node0" presStyleIdx="0" presStyleCnt="1" custScaleX="206354" custScaleY="1342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BAA037-F107-410E-9431-210FBF3C2818}" type="pres">
      <dgm:prSet presAssocID="{4DBB6821-AC5E-4A20-9BA9-CBCE867CC65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828A018-F35D-4368-8BA2-95FE9EAD1924}" type="pres">
      <dgm:prSet presAssocID="{4DBB6821-AC5E-4A20-9BA9-CBCE867CC654}" presName="hierChild2" presStyleCnt="0"/>
      <dgm:spPr/>
    </dgm:pt>
    <dgm:pt modelId="{223C4028-A3F9-4D6B-A0BE-714761D7384F}" type="pres">
      <dgm:prSet presAssocID="{984B2A26-512B-4F31-A372-CAE411E58FF4}" presName="Name37" presStyleLbl="parChTrans1D2" presStyleIdx="0" presStyleCnt="4" custSzY="1196142"/>
      <dgm:spPr/>
      <dgm:t>
        <a:bodyPr/>
        <a:lstStyle/>
        <a:p>
          <a:endParaRPr lang="en-US"/>
        </a:p>
      </dgm:t>
    </dgm:pt>
    <dgm:pt modelId="{4273B7DB-BCD6-4C13-8CDC-F36B0037DB81}" type="pres">
      <dgm:prSet presAssocID="{28483F99-104B-41FC-9E41-17E734CF1EDE}" presName="hierRoot2" presStyleCnt="0">
        <dgm:presLayoutVars>
          <dgm:hierBranch val="init"/>
        </dgm:presLayoutVars>
      </dgm:prSet>
      <dgm:spPr/>
    </dgm:pt>
    <dgm:pt modelId="{1E64CED1-3897-4770-97EE-2B642D639E70}" type="pres">
      <dgm:prSet presAssocID="{28483F99-104B-41FC-9E41-17E734CF1EDE}" presName="rootComposite" presStyleCnt="0"/>
      <dgm:spPr/>
    </dgm:pt>
    <dgm:pt modelId="{6B5198D8-E894-4BA4-A80A-62AE41A711CF}" type="pres">
      <dgm:prSet presAssocID="{28483F99-104B-41FC-9E41-17E734CF1EDE}" presName="rootText" presStyleLbl="node2" presStyleIdx="0" presStyleCnt="4" custScaleY="33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25B2E-422A-4FFC-97FB-4582E46FD367}" type="pres">
      <dgm:prSet presAssocID="{28483F99-104B-41FC-9E41-17E734CF1EDE}" presName="rootConnector" presStyleLbl="node2" presStyleIdx="0" presStyleCnt="4"/>
      <dgm:spPr/>
      <dgm:t>
        <a:bodyPr/>
        <a:lstStyle/>
        <a:p>
          <a:endParaRPr lang="en-US"/>
        </a:p>
      </dgm:t>
    </dgm:pt>
    <dgm:pt modelId="{FBAEBFB1-CA6C-42F0-A3C4-14A9E83A8BCD}" type="pres">
      <dgm:prSet presAssocID="{28483F99-104B-41FC-9E41-17E734CF1EDE}" presName="hierChild4" presStyleCnt="0"/>
      <dgm:spPr/>
    </dgm:pt>
    <dgm:pt modelId="{8521BEB6-11BF-4BF6-A68E-1FC7F69E31FF}" type="pres">
      <dgm:prSet presAssocID="{28483F99-104B-41FC-9E41-17E734CF1EDE}" presName="hierChild5" presStyleCnt="0"/>
      <dgm:spPr/>
    </dgm:pt>
    <dgm:pt modelId="{FB4C5E9B-4BC7-41BA-8E15-67AA1123698E}" type="pres">
      <dgm:prSet presAssocID="{E52258BB-4DD1-4223-A4C5-08BB5B0BFE21}" presName="Name37" presStyleLbl="parChTrans1D2" presStyleIdx="1" presStyleCnt="4" custSzY="1196142"/>
      <dgm:spPr/>
      <dgm:t>
        <a:bodyPr/>
        <a:lstStyle/>
        <a:p>
          <a:endParaRPr lang="en-US"/>
        </a:p>
      </dgm:t>
    </dgm:pt>
    <dgm:pt modelId="{449DF488-5E09-4935-BB20-193F0815CEFF}" type="pres">
      <dgm:prSet presAssocID="{9EBDD529-C2F8-4C1D-928A-DD746216186C}" presName="hierRoot2" presStyleCnt="0">
        <dgm:presLayoutVars>
          <dgm:hierBranch val="init"/>
        </dgm:presLayoutVars>
      </dgm:prSet>
      <dgm:spPr/>
    </dgm:pt>
    <dgm:pt modelId="{7A902500-E646-4429-9541-874045FE96D5}" type="pres">
      <dgm:prSet presAssocID="{9EBDD529-C2F8-4C1D-928A-DD746216186C}" presName="rootComposite" presStyleCnt="0"/>
      <dgm:spPr/>
    </dgm:pt>
    <dgm:pt modelId="{8124A2A8-2584-4FB7-8F15-D35EB600E652}" type="pres">
      <dgm:prSet presAssocID="{9EBDD529-C2F8-4C1D-928A-DD746216186C}" presName="rootText" presStyleLbl="node2" presStyleIdx="1" presStyleCnt="4" custScaleY="33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CAE410-ED89-4E23-A4E6-B0F93A579FC7}" type="pres">
      <dgm:prSet presAssocID="{9EBDD529-C2F8-4C1D-928A-DD746216186C}" presName="rootConnector" presStyleLbl="node2" presStyleIdx="1" presStyleCnt="4"/>
      <dgm:spPr/>
      <dgm:t>
        <a:bodyPr/>
        <a:lstStyle/>
        <a:p>
          <a:endParaRPr lang="en-US"/>
        </a:p>
      </dgm:t>
    </dgm:pt>
    <dgm:pt modelId="{56F1D607-236B-40E5-84D0-A1D9F4B2E1E2}" type="pres">
      <dgm:prSet presAssocID="{9EBDD529-C2F8-4C1D-928A-DD746216186C}" presName="hierChild4" presStyleCnt="0"/>
      <dgm:spPr/>
    </dgm:pt>
    <dgm:pt modelId="{FE5102CC-B753-433B-91C2-810D056D89F6}" type="pres">
      <dgm:prSet presAssocID="{9EBDD529-C2F8-4C1D-928A-DD746216186C}" presName="hierChild5" presStyleCnt="0"/>
      <dgm:spPr/>
    </dgm:pt>
    <dgm:pt modelId="{1C57C2BD-752E-4F1A-9A2D-5DFA66A46465}" type="pres">
      <dgm:prSet presAssocID="{7C47B90A-8031-45E5-8625-EDF4261D41B8}" presName="Name37" presStyleLbl="parChTrans1D2" presStyleIdx="2" presStyleCnt="4" custSzY="1196142"/>
      <dgm:spPr/>
      <dgm:t>
        <a:bodyPr/>
        <a:lstStyle/>
        <a:p>
          <a:endParaRPr lang="en-US"/>
        </a:p>
      </dgm:t>
    </dgm:pt>
    <dgm:pt modelId="{D4F0A0BB-7377-4080-B28D-31A017F17071}" type="pres">
      <dgm:prSet presAssocID="{4C8D6E5A-B318-4AB6-817E-25D47AA80B78}" presName="hierRoot2" presStyleCnt="0">
        <dgm:presLayoutVars>
          <dgm:hierBranch val="init"/>
        </dgm:presLayoutVars>
      </dgm:prSet>
      <dgm:spPr/>
    </dgm:pt>
    <dgm:pt modelId="{E324615A-4305-4F58-8AF5-29F9FCC888FE}" type="pres">
      <dgm:prSet presAssocID="{4C8D6E5A-B318-4AB6-817E-25D47AA80B78}" presName="rootComposite" presStyleCnt="0"/>
      <dgm:spPr/>
    </dgm:pt>
    <dgm:pt modelId="{FDE5C2EA-D99A-494E-916D-037D15ED2459}" type="pres">
      <dgm:prSet presAssocID="{4C8D6E5A-B318-4AB6-817E-25D47AA80B78}" presName="rootText" presStyleLbl="node2" presStyleIdx="2" presStyleCnt="4" custScaleY="33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1ADCA4-2FBA-4467-9648-591613FEA0A9}" type="pres">
      <dgm:prSet presAssocID="{4C8D6E5A-B318-4AB6-817E-25D47AA80B78}" presName="rootConnector" presStyleLbl="node2" presStyleIdx="2" presStyleCnt="4"/>
      <dgm:spPr/>
      <dgm:t>
        <a:bodyPr/>
        <a:lstStyle/>
        <a:p>
          <a:endParaRPr lang="en-US"/>
        </a:p>
      </dgm:t>
    </dgm:pt>
    <dgm:pt modelId="{53BBC871-15A2-4176-9FE8-86AC828E9A16}" type="pres">
      <dgm:prSet presAssocID="{4C8D6E5A-B318-4AB6-817E-25D47AA80B78}" presName="hierChild4" presStyleCnt="0"/>
      <dgm:spPr/>
    </dgm:pt>
    <dgm:pt modelId="{B8EFD95E-4A3F-48F0-90B8-54EAAD6B437F}" type="pres">
      <dgm:prSet presAssocID="{4C8D6E5A-B318-4AB6-817E-25D47AA80B78}" presName="hierChild5" presStyleCnt="0"/>
      <dgm:spPr/>
    </dgm:pt>
    <dgm:pt modelId="{FCFB0877-9E39-4575-A56F-2DF04BDC91A0}" type="pres">
      <dgm:prSet presAssocID="{27A9226C-7927-4A8E-9E18-22A96536BF46}" presName="Name37" presStyleLbl="parChTrans1D2" presStyleIdx="3" presStyleCnt="4" custSzY="1196142"/>
      <dgm:spPr/>
      <dgm:t>
        <a:bodyPr/>
        <a:lstStyle/>
        <a:p>
          <a:endParaRPr lang="en-US"/>
        </a:p>
      </dgm:t>
    </dgm:pt>
    <dgm:pt modelId="{FCDB663B-27C6-44C7-8AE8-2A82D2856264}" type="pres">
      <dgm:prSet presAssocID="{FC5A3136-228E-4762-82D1-E7174263F9A6}" presName="hierRoot2" presStyleCnt="0">
        <dgm:presLayoutVars>
          <dgm:hierBranch val="init"/>
        </dgm:presLayoutVars>
      </dgm:prSet>
      <dgm:spPr/>
    </dgm:pt>
    <dgm:pt modelId="{D7DA2BED-1D10-44DB-A96B-BA3E122DCE90}" type="pres">
      <dgm:prSet presAssocID="{FC5A3136-228E-4762-82D1-E7174263F9A6}" presName="rootComposite" presStyleCnt="0"/>
      <dgm:spPr/>
    </dgm:pt>
    <dgm:pt modelId="{DFB7E5D5-4815-4E1E-9D3D-610426125314}" type="pres">
      <dgm:prSet presAssocID="{FC5A3136-228E-4762-82D1-E7174263F9A6}" presName="rootText" presStyleLbl="node2" presStyleIdx="3" presStyleCnt="4" custScaleY="3396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6DCA0D-49E6-40A2-A2DA-9247E3D73B2F}" type="pres">
      <dgm:prSet presAssocID="{FC5A3136-228E-4762-82D1-E7174263F9A6}" presName="rootConnector" presStyleLbl="node2" presStyleIdx="3" presStyleCnt="4"/>
      <dgm:spPr/>
      <dgm:t>
        <a:bodyPr/>
        <a:lstStyle/>
        <a:p>
          <a:endParaRPr lang="en-US"/>
        </a:p>
      </dgm:t>
    </dgm:pt>
    <dgm:pt modelId="{25338EDC-4250-4529-A1D4-FB53E3E77A0E}" type="pres">
      <dgm:prSet presAssocID="{FC5A3136-228E-4762-82D1-E7174263F9A6}" presName="hierChild4" presStyleCnt="0"/>
      <dgm:spPr/>
    </dgm:pt>
    <dgm:pt modelId="{9AB4FCAB-8A1C-4CBB-9B1E-7896820EC108}" type="pres">
      <dgm:prSet presAssocID="{FC5A3136-228E-4762-82D1-E7174263F9A6}" presName="hierChild5" presStyleCnt="0"/>
      <dgm:spPr/>
    </dgm:pt>
    <dgm:pt modelId="{33443982-F511-44D7-BEC5-EA6352ECDF74}" type="pres">
      <dgm:prSet presAssocID="{4DBB6821-AC5E-4A20-9BA9-CBCE867CC654}" presName="hierChild3" presStyleCnt="0"/>
      <dgm:spPr/>
    </dgm:pt>
  </dgm:ptLst>
  <dgm:cxnLst>
    <dgm:cxn modelId="{4698017F-BB9C-4437-A06F-E1957B4AF9C8}" type="presOf" srcId="{E52258BB-4DD1-4223-A4C5-08BB5B0BFE21}" destId="{FB4C5E9B-4BC7-41BA-8E15-67AA1123698E}" srcOrd="0" destOrd="0" presId="urn:microsoft.com/office/officeart/2005/8/layout/orgChart1"/>
    <dgm:cxn modelId="{E5E593DF-E9E3-4C00-8D37-E238BBBA3375}" srcId="{4DBB6821-AC5E-4A20-9BA9-CBCE867CC654}" destId="{9EBDD529-C2F8-4C1D-928A-DD746216186C}" srcOrd="1" destOrd="0" parTransId="{E52258BB-4DD1-4223-A4C5-08BB5B0BFE21}" sibTransId="{ABE85FC1-DC8D-4DC5-96AE-82F40A8C4A06}"/>
    <dgm:cxn modelId="{90A0738B-EC33-4760-B11A-0A765D45F33E}" type="presOf" srcId="{4C8D6E5A-B318-4AB6-817E-25D47AA80B78}" destId="{FDE5C2EA-D99A-494E-916D-037D15ED2459}" srcOrd="0" destOrd="0" presId="urn:microsoft.com/office/officeart/2005/8/layout/orgChart1"/>
    <dgm:cxn modelId="{4F9BA37C-9E84-46CC-973E-6586228AA7BE}" type="presOf" srcId="{7C47B90A-8031-45E5-8625-EDF4261D41B8}" destId="{1C57C2BD-752E-4F1A-9A2D-5DFA66A46465}" srcOrd="0" destOrd="0" presId="urn:microsoft.com/office/officeart/2005/8/layout/orgChart1"/>
    <dgm:cxn modelId="{4C61169F-0414-4AA3-9EFA-FA87D75DD89E}" type="presOf" srcId="{9EBDD529-C2F8-4C1D-928A-DD746216186C}" destId="{8124A2A8-2584-4FB7-8F15-D35EB600E652}" srcOrd="0" destOrd="0" presId="urn:microsoft.com/office/officeart/2005/8/layout/orgChart1"/>
    <dgm:cxn modelId="{EC668593-3905-41BC-96D7-30FE6542221B}" type="presOf" srcId="{FC5A3136-228E-4762-82D1-E7174263F9A6}" destId="{6C6DCA0D-49E6-40A2-A2DA-9247E3D73B2F}" srcOrd="1" destOrd="0" presId="urn:microsoft.com/office/officeart/2005/8/layout/orgChart1"/>
    <dgm:cxn modelId="{3675561F-B774-4D1B-96FF-B867A041758F}" type="presOf" srcId="{4DBB6821-AC5E-4A20-9BA9-CBCE867CC654}" destId="{4EBAA037-F107-410E-9431-210FBF3C2818}" srcOrd="1" destOrd="0" presId="urn:microsoft.com/office/officeart/2005/8/layout/orgChart1"/>
    <dgm:cxn modelId="{814122EC-BB75-4AA3-BF34-609D3F601C36}" type="presOf" srcId="{FC5A3136-228E-4762-82D1-E7174263F9A6}" destId="{DFB7E5D5-4815-4E1E-9D3D-610426125314}" srcOrd="0" destOrd="0" presId="urn:microsoft.com/office/officeart/2005/8/layout/orgChart1"/>
    <dgm:cxn modelId="{3119F22F-F37C-41B4-B0F9-D34867DE958D}" srcId="{4DBB6821-AC5E-4A20-9BA9-CBCE867CC654}" destId="{28483F99-104B-41FC-9E41-17E734CF1EDE}" srcOrd="0" destOrd="0" parTransId="{984B2A26-512B-4F31-A372-CAE411E58FF4}" sibTransId="{B5C8C835-36A2-4C67-AB73-2443039E00E3}"/>
    <dgm:cxn modelId="{459B1FE1-1BC4-4E89-9BA4-2FC5A8865EC1}" type="presOf" srcId="{4C8D6E5A-B318-4AB6-817E-25D47AA80B78}" destId="{CC1ADCA4-2FBA-4467-9648-591613FEA0A9}" srcOrd="1" destOrd="0" presId="urn:microsoft.com/office/officeart/2005/8/layout/orgChart1"/>
    <dgm:cxn modelId="{F6FAF98A-D719-4E76-9917-0C76C6AF82BC}" srcId="{C534438E-E66F-4FEA-9CBC-D371F08C9D8C}" destId="{4DBB6821-AC5E-4A20-9BA9-CBCE867CC654}" srcOrd="0" destOrd="0" parTransId="{DA3E114B-0CEC-4D35-AC56-8A351243195D}" sibTransId="{304C8701-0FA1-4F99-B260-9DAEB08DC200}"/>
    <dgm:cxn modelId="{3183F21D-3463-47FB-861C-BD649EE14D6E}" type="presOf" srcId="{9EBDD529-C2F8-4C1D-928A-DD746216186C}" destId="{D4CAE410-ED89-4E23-A4E6-B0F93A579FC7}" srcOrd="1" destOrd="0" presId="urn:microsoft.com/office/officeart/2005/8/layout/orgChart1"/>
    <dgm:cxn modelId="{084B685F-BC17-441F-89B1-5C685571BEFB}" type="presOf" srcId="{984B2A26-512B-4F31-A372-CAE411E58FF4}" destId="{223C4028-A3F9-4D6B-A0BE-714761D7384F}" srcOrd="0" destOrd="0" presId="urn:microsoft.com/office/officeart/2005/8/layout/orgChart1"/>
    <dgm:cxn modelId="{68D47E95-A703-47E2-B5C9-0174EB7FB6D5}" srcId="{4DBB6821-AC5E-4A20-9BA9-CBCE867CC654}" destId="{FC5A3136-228E-4762-82D1-E7174263F9A6}" srcOrd="3" destOrd="0" parTransId="{27A9226C-7927-4A8E-9E18-22A96536BF46}" sibTransId="{3B26D289-A377-486B-A474-605141C505D0}"/>
    <dgm:cxn modelId="{6CA6F824-15D6-4E98-B77C-D552CEE0D7BA}" type="presOf" srcId="{27A9226C-7927-4A8E-9E18-22A96536BF46}" destId="{FCFB0877-9E39-4575-A56F-2DF04BDC91A0}" srcOrd="0" destOrd="0" presId="urn:microsoft.com/office/officeart/2005/8/layout/orgChart1"/>
    <dgm:cxn modelId="{341A0ED0-92EB-41C2-9195-3137674C974D}" type="presOf" srcId="{28483F99-104B-41FC-9E41-17E734CF1EDE}" destId="{0F725B2E-422A-4FFC-97FB-4582E46FD367}" srcOrd="1" destOrd="0" presId="urn:microsoft.com/office/officeart/2005/8/layout/orgChart1"/>
    <dgm:cxn modelId="{07523209-1AE4-426D-84BC-B9DF9C1C3672}" type="presOf" srcId="{C534438E-E66F-4FEA-9CBC-D371F08C9D8C}" destId="{A0E0160D-DF84-4B4F-8365-3BB7B2D5F1D2}" srcOrd="0" destOrd="0" presId="urn:microsoft.com/office/officeart/2005/8/layout/orgChart1"/>
    <dgm:cxn modelId="{C55AB363-2097-4C17-8BC5-8B3BFE1168BE}" srcId="{4DBB6821-AC5E-4A20-9BA9-CBCE867CC654}" destId="{4C8D6E5A-B318-4AB6-817E-25D47AA80B78}" srcOrd="2" destOrd="0" parTransId="{7C47B90A-8031-45E5-8625-EDF4261D41B8}" sibTransId="{A9A4599C-D896-430E-8D74-37BBA9AC1BC2}"/>
    <dgm:cxn modelId="{4EF61D2D-E8D0-4787-8B91-88691866D2AA}" type="presOf" srcId="{28483F99-104B-41FC-9E41-17E734CF1EDE}" destId="{6B5198D8-E894-4BA4-A80A-62AE41A711CF}" srcOrd="0" destOrd="0" presId="urn:microsoft.com/office/officeart/2005/8/layout/orgChart1"/>
    <dgm:cxn modelId="{FA4BE5BD-12D1-48C0-A858-BB0A370ECE20}" type="presOf" srcId="{4DBB6821-AC5E-4A20-9BA9-CBCE867CC654}" destId="{EADFB3D9-FCF0-44A1-962C-F82093ED2EFF}" srcOrd="0" destOrd="0" presId="urn:microsoft.com/office/officeart/2005/8/layout/orgChart1"/>
    <dgm:cxn modelId="{95A586C6-41CC-407A-98BF-9623EE999DA0}" type="presParOf" srcId="{A0E0160D-DF84-4B4F-8365-3BB7B2D5F1D2}" destId="{03C3C644-B3FC-47CA-8965-56C12DBACDD1}" srcOrd="0" destOrd="0" presId="urn:microsoft.com/office/officeart/2005/8/layout/orgChart1"/>
    <dgm:cxn modelId="{709C4BAA-D336-4E5E-9E09-EDA2FB224CFC}" type="presParOf" srcId="{03C3C644-B3FC-47CA-8965-56C12DBACDD1}" destId="{EB4C3A5B-F370-4122-B11D-D77FFFAAE09A}" srcOrd="0" destOrd="0" presId="urn:microsoft.com/office/officeart/2005/8/layout/orgChart1"/>
    <dgm:cxn modelId="{D33365AF-1BF4-49C7-B4C6-B83CA89F9123}" type="presParOf" srcId="{EB4C3A5B-F370-4122-B11D-D77FFFAAE09A}" destId="{EADFB3D9-FCF0-44A1-962C-F82093ED2EFF}" srcOrd="0" destOrd="0" presId="urn:microsoft.com/office/officeart/2005/8/layout/orgChart1"/>
    <dgm:cxn modelId="{979DE394-0848-4832-A7C7-32B37E023BEA}" type="presParOf" srcId="{EB4C3A5B-F370-4122-B11D-D77FFFAAE09A}" destId="{4EBAA037-F107-410E-9431-210FBF3C2818}" srcOrd="1" destOrd="0" presId="urn:microsoft.com/office/officeart/2005/8/layout/orgChart1"/>
    <dgm:cxn modelId="{F93BEFC4-4B02-470E-8C8D-881D212B6054}" type="presParOf" srcId="{03C3C644-B3FC-47CA-8965-56C12DBACDD1}" destId="{6828A018-F35D-4368-8BA2-95FE9EAD1924}" srcOrd="1" destOrd="0" presId="urn:microsoft.com/office/officeart/2005/8/layout/orgChart1"/>
    <dgm:cxn modelId="{F5ECC448-8043-4251-9A22-30AC60D8FCE5}" type="presParOf" srcId="{6828A018-F35D-4368-8BA2-95FE9EAD1924}" destId="{223C4028-A3F9-4D6B-A0BE-714761D7384F}" srcOrd="0" destOrd="0" presId="urn:microsoft.com/office/officeart/2005/8/layout/orgChart1"/>
    <dgm:cxn modelId="{46ECF18C-C800-4010-B5DE-5161F7198B82}" type="presParOf" srcId="{6828A018-F35D-4368-8BA2-95FE9EAD1924}" destId="{4273B7DB-BCD6-4C13-8CDC-F36B0037DB81}" srcOrd="1" destOrd="0" presId="urn:microsoft.com/office/officeart/2005/8/layout/orgChart1"/>
    <dgm:cxn modelId="{6E8E5078-693E-4168-9985-E08350481378}" type="presParOf" srcId="{4273B7DB-BCD6-4C13-8CDC-F36B0037DB81}" destId="{1E64CED1-3897-4770-97EE-2B642D639E70}" srcOrd="0" destOrd="0" presId="urn:microsoft.com/office/officeart/2005/8/layout/orgChart1"/>
    <dgm:cxn modelId="{FBD3DE6A-DAF1-4BBE-AE11-19C72742132C}" type="presParOf" srcId="{1E64CED1-3897-4770-97EE-2B642D639E70}" destId="{6B5198D8-E894-4BA4-A80A-62AE41A711CF}" srcOrd="0" destOrd="0" presId="urn:microsoft.com/office/officeart/2005/8/layout/orgChart1"/>
    <dgm:cxn modelId="{03C39E17-F988-48CB-B449-F7C0EAEC5B26}" type="presParOf" srcId="{1E64CED1-3897-4770-97EE-2B642D639E70}" destId="{0F725B2E-422A-4FFC-97FB-4582E46FD367}" srcOrd="1" destOrd="0" presId="urn:microsoft.com/office/officeart/2005/8/layout/orgChart1"/>
    <dgm:cxn modelId="{83405A7F-AA13-4B91-BF92-DF2A02B832EA}" type="presParOf" srcId="{4273B7DB-BCD6-4C13-8CDC-F36B0037DB81}" destId="{FBAEBFB1-CA6C-42F0-A3C4-14A9E83A8BCD}" srcOrd="1" destOrd="0" presId="urn:microsoft.com/office/officeart/2005/8/layout/orgChart1"/>
    <dgm:cxn modelId="{399735F6-B510-4AA2-A1FD-110A4F5D2BE9}" type="presParOf" srcId="{4273B7DB-BCD6-4C13-8CDC-F36B0037DB81}" destId="{8521BEB6-11BF-4BF6-A68E-1FC7F69E31FF}" srcOrd="2" destOrd="0" presId="urn:microsoft.com/office/officeart/2005/8/layout/orgChart1"/>
    <dgm:cxn modelId="{C7138622-20DD-4F1C-A73B-20879053C6BD}" type="presParOf" srcId="{6828A018-F35D-4368-8BA2-95FE9EAD1924}" destId="{FB4C5E9B-4BC7-41BA-8E15-67AA1123698E}" srcOrd="2" destOrd="0" presId="urn:microsoft.com/office/officeart/2005/8/layout/orgChart1"/>
    <dgm:cxn modelId="{AB79D184-4CDC-4DDF-853A-D643964639F2}" type="presParOf" srcId="{6828A018-F35D-4368-8BA2-95FE9EAD1924}" destId="{449DF488-5E09-4935-BB20-193F0815CEFF}" srcOrd="3" destOrd="0" presId="urn:microsoft.com/office/officeart/2005/8/layout/orgChart1"/>
    <dgm:cxn modelId="{92904262-E2E9-4CED-8522-C1F1A9840A47}" type="presParOf" srcId="{449DF488-5E09-4935-BB20-193F0815CEFF}" destId="{7A902500-E646-4429-9541-874045FE96D5}" srcOrd="0" destOrd="0" presId="urn:microsoft.com/office/officeart/2005/8/layout/orgChart1"/>
    <dgm:cxn modelId="{04A4C70B-B2EB-4FEF-B80A-39CDAF4B6F79}" type="presParOf" srcId="{7A902500-E646-4429-9541-874045FE96D5}" destId="{8124A2A8-2584-4FB7-8F15-D35EB600E652}" srcOrd="0" destOrd="0" presId="urn:microsoft.com/office/officeart/2005/8/layout/orgChart1"/>
    <dgm:cxn modelId="{54DC0D76-6320-4E7B-86BF-BBEEE8ED3840}" type="presParOf" srcId="{7A902500-E646-4429-9541-874045FE96D5}" destId="{D4CAE410-ED89-4E23-A4E6-B0F93A579FC7}" srcOrd="1" destOrd="0" presId="urn:microsoft.com/office/officeart/2005/8/layout/orgChart1"/>
    <dgm:cxn modelId="{09F9CAC2-1979-440D-883D-A20C279BA1DF}" type="presParOf" srcId="{449DF488-5E09-4935-BB20-193F0815CEFF}" destId="{56F1D607-236B-40E5-84D0-A1D9F4B2E1E2}" srcOrd="1" destOrd="0" presId="urn:microsoft.com/office/officeart/2005/8/layout/orgChart1"/>
    <dgm:cxn modelId="{999AEB75-727D-4DB8-BF9C-9943DE97FA38}" type="presParOf" srcId="{449DF488-5E09-4935-BB20-193F0815CEFF}" destId="{FE5102CC-B753-433B-91C2-810D056D89F6}" srcOrd="2" destOrd="0" presId="urn:microsoft.com/office/officeart/2005/8/layout/orgChart1"/>
    <dgm:cxn modelId="{9059B8A9-23C5-4A4F-8CBF-2A71CF7270F3}" type="presParOf" srcId="{6828A018-F35D-4368-8BA2-95FE9EAD1924}" destId="{1C57C2BD-752E-4F1A-9A2D-5DFA66A46465}" srcOrd="4" destOrd="0" presId="urn:microsoft.com/office/officeart/2005/8/layout/orgChart1"/>
    <dgm:cxn modelId="{0644ED64-B48A-4C4F-8222-71E24473DA3B}" type="presParOf" srcId="{6828A018-F35D-4368-8BA2-95FE9EAD1924}" destId="{D4F0A0BB-7377-4080-B28D-31A017F17071}" srcOrd="5" destOrd="0" presId="urn:microsoft.com/office/officeart/2005/8/layout/orgChart1"/>
    <dgm:cxn modelId="{D4CD6312-17E8-408D-BCFB-5EA2D99A7C6C}" type="presParOf" srcId="{D4F0A0BB-7377-4080-B28D-31A017F17071}" destId="{E324615A-4305-4F58-8AF5-29F9FCC888FE}" srcOrd="0" destOrd="0" presId="urn:microsoft.com/office/officeart/2005/8/layout/orgChart1"/>
    <dgm:cxn modelId="{C82D4E26-A432-48D5-B598-E6359419C773}" type="presParOf" srcId="{E324615A-4305-4F58-8AF5-29F9FCC888FE}" destId="{FDE5C2EA-D99A-494E-916D-037D15ED2459}" srcOrd="0" destOrd="0" presId="urn:microsoft.com/office/officeart/2005/8/layout/orgChart1"/>
    <dgm:cxn modelId="{358ADD88-EB1A-4E18-B180-A61935FB1B20}" type="presParOf" srcId="{E324615A-4305-4F58-8AF5-29F9FCC888FE}" destId="{CC1ADCA4-2FBA-4467-9648-591613FEA0A9}" srcOrd="1" destOrd="0" presId="urn:microsoft.com/office/officeart/2005/8/layout/orgChart1"/>
    <dgm:cxn modelId="{294CA117-2824-4F4B-8BC4-D15B01D85A5E}" type="presParOf" srcId="{D4F0A0BB-7377-4080-B28D-31A017F17071}" destId="{53BBC871-15A2-4176-9FE8-86AC828E9A16}" srcOrd="1" destOrd="0" presId="urn:microsoft.com/office/officeart/2005/8/layout/orgChart1"/>
    <dgm:cxn modelId="{CEF76984-DA66-4E38-8DB2-4CA2A9333C0C}" type="presParOf" srcId="{D4F0A0BB-7377-4080-B28D-31A017F17071}" destId="{B8EFD95E-4A3F-48F0-90B8-54EAAD6B437F}" srcOrd="2" destOrd="0" presId="urn:microsoft.com/office/officeart/2005/8/layout/orgChart1"/>
    <dgm:cxn modelId="{D6042E1D-2487-4381-A237-0C8967A738AE}" type="presParOf" srcId="{6828A018-F35D-4368-8BA2-95FE9EAD1924}" destId="{FCFB0877-9E39-4575-A56F-2DF04BDC91A0}" srcOrd="6" destOrd="0" presId="urn:microsoft.com/office/officeart/2005/8/layout/orgChart1"/>
    <dgm:cxn modelId="{49D49CAB-3A5C-46E1-9A47-2EB1BA28C385}" type="presParOf" srcId="{6828A018-F35D-4368-8BA2-95FE9EAD1924}" destId="{FCDB663B-27C6-44C7-8AE8-2A82D2856264}" srcOrd="7" destOrd="0" presId="urn:microsoft.com/office/officeart/2005/8/layout/orgChart1"/>
    <dgm:cxn modelId="{1F62F926-7694-4EF2-A0EF-8A0A2C35D74D}" type="presParOf" srcId="{FCDB663B-27C6-44C7-8AE8-2A82D2856264}" destId="{D7DA2BED-1D10-44DB-A96B-BA3E122DCE90}" srcOrd="0" destOrd="0" presId="urn:microsoft.com/office/officeart/2005/8/layout/orgChart1"/>
    <dgm:cxn modelId="{C3DE51FC-7340-4669-98B2-91C6DF5D20AA}" type="presParOf" srcId="{D7DA2BED-1D10-44DB-A96B-BA3E122DCE90}" destId="{DFB7E5D5-4815-4E1E-9D3D-610426125314}" srcOrd="0" destOrd="0" presId="urn:microsoft.com/office/officeart/2005/8/layout/orgChart1"/>
    <dgm:cxn modelId="{5031A6C9-4BF6-42ED-953D-BE8BA84DFB84}" type="presParOf" srcId="{D7DA2BED-1D10-44DB-A96B-BA3E122DCE90}" destId="{6C6DCA0D-49E6-40A2-A2DA-9247E3D73B2F}" srcOrd="1" destOrd="0" presId="urn:microsoft.com/office/officeart/2005/8/layout/orgChart1"/>
    <dgm:cxn modelId="{46701F83-F16C-4AB6-A996-520F826C8A5D}" type="presParOf" srcId="{FCDB663B-27C6-44C7-8AE8-2A82D2856264}" destId="{25338EDC-4250-4529-A1D4-FB53E3E77A0E}" srcOrd="1" destOrd="0" presId="urn:microsoft.com/office/officeart/2005/8/layout/orgChart1"/>
    <dgm:cxn modelId="{34DF0694-D197-4AFC-B296-0EFDA3CFA7AB}" type="presParOf" srcId="{FCDB663B-27C6-44C7-8AE8-2A82D2856264}" destId="{9AB4FCAB-8A1C-4CBB-9B1E-7896820EC108}" srcOrd="2" destOrd="0" presId="urn:microsoft.com/office/officeart/2005/8/layout/orgChart1"/>
    <dgm:cxn modelId="{DC0EA92B-8C89-4D95-87F6-161EC6E17F52}" type="presParOf" srcId="{03C3C644-B3FC-47CA-8965-56C12DBACDD1}" destId="{33443982-F511-44D7-BEC5-EA6352ECDF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41BC9D-C17B-4C41-BA2F-4FEE91AF05AA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1360FD6-E0CB-47E7-A407-CF281963F4D9}">
      <dgm:prSet custT="1"/>
      <dgm:spPr/>
      <dgm:t>
        <a:bodyPr/>
        <a:lstStyle/>
        <a:p>
          <a:pPr rtl="0"/>
          <a:r>
            <a:rPr lang="en-US" sz="2800" smtClean="0"/>
            <a:t>Investing for the future can happen in several ways.  </a:t>
          </a:r>
          <a:endParaRPr lang="en-US" sz="2800"/>
        </a:p>
      </dgm:t>
    </dgm:pt>
    <dgm:pt modelId="{78CB0F41-EE23-42B3-8590-F9F8A8700A7F}" type="parTrans" cxnId="{1FF78BD5-FAF9-4051-AF0E-CFED610B57DC}">
      <dgm:prSet/>
      <dgm:spPr/>
      <dgm:t>
        <a:bodyPr/>
        <a:lstStyle/>
        <a:p>
          <a:endParaRPr lang="en-US"/>
        </a:p>
      </dgm:t>
    </dgm:pt>
    <dgm:pt modelId="{E3795D91-7BD6-46BF-B101-74040D65F05F}" type="sibTrans" cxnId="{1FF78BD5-FAF9-4051-AF0E-CFED610B57DC}">
      <dgm:prSet/>
      <dgm:spPr/>
      <dgm:t>
        <a:bodyPr/>
        <a:lstStyle/>
        <a:p>
          <a:endParaRPr lang="en-US"/>
        </a:p>
      </dgm:t>
    </dgm:pt>
    <dgm:pt modelId="{D91D66C3-00AD-4134-A4B6-D877F19A6E53}">
      <dgm:prSet/>
      <dgm:spPr/>
      <dgm:t>
        <a:bodyPr/>
        <a:lstStyle/>
        <a:p>
          <a:pPr rtl="0"/>
          <a:r>
            <a:rPr lang="en-US" smtClean="0"/>
            <a:t>Your time in school is an investment in your future</a:t>
          </a:r>
          <a:endParaRPr lang="en-US"/>
        </a:p>
      </dgm:t>
    </dgm:pt>
    <dgm:pt modelId="{1898FFB8-6837-4549-96B4-93D3F24AC642}" type="parTrans" cxnId="{F7610376-F09C-4BE8-9A26-6889EA177B8B}">
      <dgm:prSet/>
      <dgm:spPr/>
      <dgm:t>
        <a:bodyPr/>
        <a:lstStyle/>
        <a:p>
          <a:endParaRPr lang="en-US"/>
        </a:p>
      </dgm:t>
    </dgm:pt>
    <dgm:pt modelId="{078D4507-0382-4153-92DB-4392E7398C4D}" type="sibTrans" cxnId="{F7610376-F09C-4BE8-9A26-6889EA177B8B}">
      <dgm:prSet/>
      <dgm:spPr/>
      <dgm:t>
        <a:bodyPr/>
        <a:lstStyle/>
        <a:p>
          <a:endParaRPr lang="en-US"/>
        </a:p>
      </dgm:t>
    </dgm:pt>
    <dgm:pt modelId="{EB968613-2E5E-436E-BA46-822915FD8BBA}">
      <dgm:prSet/>
      <dgm:spPr/>
      <dgm:t>
        <a:bodyPr/>
        <a:lstStyle/>
        <a:p>
          <a:pPr rtl="0"/>
          <a:r>
            <a:rPr lang="en-US" smtClean="0"/>
            <a:t>Companies buying buildings and equipment</a:t>
          </a:r>
          <a:endParaRPr lang="en-US"/>
        </a:p>
      </dgm:t>
    </dgm:pt>
    <dgm:pt modelId="{9CB2B3D9-0637-4084-ACB0-1D38876A7CA2}" type="parTrans" cxnId="{7FBF0A87-282C-4FF3-A064-DFC545C5EED3}">
      <dgm:prSet/>
      <dgm:spPr/>
      <dgm:t>
        <a:bodyPr/>
        <a:lstStyle/>
        <a:p>
          <a:endParaRPr lang="en-US"/>
        </a:p>
      </dgm:t>
    </dgm:pt>
    <dgm:pt modelId="{27C1FE26-8BAC-4E21-B01E-88D5B98A26DB}" type="sibTrans" cxnId="{7FBF0A87-282C-4FF3-A064-DFC545C5EED3}">
      <dgm:prSet/>
      <dgm:spPr/>
      <dgm:t>
        <a:bodyPr/>
        <a:lstStyle/>
        <a:p>
          <a:endParaRPr lang="en-US"/>
        </a:p>
      </dgm:t>
    </dgm:pt>
    <dgm:pt modelId="{FBA50A6F-5E0D-48E9-82C5-68E1C7CA02B8}">
      <dgm:prSet/>
      <dgm:spPr/>
      <dgm:t>
        <a:bodyPr/>
        <a:lstStyle/>
        <a:p>
          <a:pPr rtl="0"/>
          <a:r>
            <a:rPr lang="en-US" smtClean="0"/>
            <a:t>Capital spending – money spent by a business for an item that will be used over a long period</a:t>
          </a:r>
          <a:endParaRPr lang="en-US"/>
        </a:p>
      </dgm:t>
    </dgm:pt>
    <dgm:pt modelId="{96DA8E80-B0B5-48F0-85B4-6EDBC0BD893A}" type="parTrans" cxnId="{5CE73289-2A4E-49BE-8204-733466B83428}">
      <dgm:prSet/>
      <dgm:spPr/>
      <dgm:t>
        <a:bodyPr/>
        <a:lstStyle/>
        <a:p>
          <a:endParaRPr lang="en-US"/>
        </a:p>
      </dgm:t>
    </dgm:pt>
    <dgm:pt modelId="{F71C8B4E-FA54-4CDC-BF3F-319F0EE37700}" type="sibTrans" cxnId="{5CE73289-2A4E-49BE-8204-733466B83428}">
      <dgm:prSet/>
      <dgm:spPr/>
      <dgm:t>
        <a:bodyPr/>
        <a:lstStyle/>
        <a:p>
          <a:endParaRPr lang="en-US"/>
        </a:p>
      </dgm:t>
    </dgm:pt>
    <dgm:pt modelId="{E6FA4326-A018-404A-8950-EC180EE343DB}" type="pres">
      <dgm:prSet presAssocID="{3741BC9D-C17B-4C41-BA2F-4FEE91AF05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D5C1E6-B564-4681-8FAE-40172AA25FE9}" type="pres">
      <dgm:prSet presAssocID="{91360FD6-E0CB-47E7-A407-CF281963F4D9}" presName="linNode" presStyleCnt="0"/>
      <dgm:spPr/>
    </dgm:pt>
    <dgm:pt modelId="{64EE1878-F86F-44F2-8A41-401925B6597C}" type="pres">
      <dgm:prSet presAssocID="{91360FD6-E0CB-47E7-A407-CF281963F4D9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D70A5-42AD-4850-824B-649B8A82735E}" type="pres">
      <dgm:prSet presAssocID="{91360FD6-E0CB-47E7-A407-CF281963F4D9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D0A8B1-CD44-4D66-8EAA-5D9A1449F91D}" type="presOf" srcId="{D91D66C3-00AD-4134-A4B6-D877F19A6E53}" destId="{357D70A5-42AD-4850-824B-649B8A82735E}" srcOrd="0" destOrd="0" presId="urn:microsoft.com/office/officeart/2005/8/layout/vList5"/>
    <dgm:cxn modelId="{5CE73289-2A4E-49BE-8204-733466B83428}" srcId="{EB968613-2E5E-436E-BA46-822915FD8BBA}" destId="{FBA50A6F-5E0D-48E9-82C5-68E1C7CA02B8}" srcOrd="0" destOrd="0" parTransId="{96DA8E80-B0B5-48F0-85B4-6EDBC0BD893A}" sibTransId="{F71C8B4E-FA54-4CDC-BF3F-319F0EE37700}"/>
    <dgm:cxn modelId="{339398D3-EAB3-4965-A135-8B0C787FA6CB}" type="presOf" srcId="{91360FD6-E0CB-47E7-A407-CF281963F4D9}" destId="{64EE1878-F86F-44F2-8A41-401925B6597C}" srcOrd="0" destOrd="0" presId="urn:microsoft.com/office/officeart/2005/8/layout/vList5"/>
    <dgm:cxn modelId="{5A95B6A0-3636-49B9-8321-4F33CA24DFDF}" type="presOf" srcId="{FBA50A6F-5E0D-48E9-82C5-68E1C7CA02B8}" destId="{357D70A5-42AD-4850-824B-649B8A82735E}" srcOrd="0" destOrd="2" presId="urn:microsoft.com/office/officeart/2005/8/layout/vList5"/>
    <dgm:cxn modelId="{F7610376-F09C-4BE8-9A26-6889EA177B8B}" srcId="{91360FD6-E0CB-47E7-A407-CF281963F4D9}" destId="{D91D66C3-00AD-4134-A4B6-D877F19A6E53}" srcOrd="0" destOrd="0" parTransId="{1898FFB8-6837-4549-96B4-93D3F24AC642}" sibTransId="{078D4507-0382-4153-92DB-4392E7398C4D}"/>
    <dgm:cxn modelId="{3E9D7ED8-72ED-42D6-8DB4-D1FE823FC5B6}" type="presOf" srcId="{EB968613-2E5E-436E-BA46-822915FD8BBA}" destId="{357D70A5-42AD-4850-824B-649B8A82735E}" srcOrd="0" destOrd="1" presId="urn:microsoft.com/office/officeart/2005/8/layout/vList5"/>
    <dgm:cxn modelId="{7FBF0A87-282C-4FF3-A064-DFC545C5EED3}" srcId="{91360FD6-E0CB-47E7-A407-CF281963F4D9}" destId="{EB968613-2E5E-436E-BA46-822915FD8BBA}" srcOrd="1" destOrd="0" parTransId="{9CB2B3D9-0637-4084-ACB0-1D38876A7CA2}" sibTransId="{27C1FE26-8BAC-4E21-B01E-88D5B98A26DB}"/>
    <dgm:cxn modelId="{16B4C1D8-8936-4993-AF71-61C9836FD496}" type="presOf" srcId="{3741BC9D-C17B-4C41-BA2F-4FEE91AF05AA}" destId="{E6FA4326-A018-404A-8950-EC180EE343DB}" srcOrd="0" destOrd="0" presId="urn:microsoft.com/office/officeart/2005/8/layout/vList5"/>
    <dgm:cxn modelId="{1FF78BD5-FAF9-4051-AF0E-CFED610B57DC}" srcId="{3741BC9D-C17B-4C41-BA2F-4FEE91AF05AA}" destId="{91360FD6-E0CB-47E7-A407-CF281963F4D9}" srcOrd="0" destOrd="0" parTransId="{78CB0F41-EE23-42B3-8590-F9F8A8700A7F}" sibTransId="{E3795D91-7BD6-46BF-B101-74040D65F05F}"/>
    <dgm:cxn modelId="{96707EF9-FF7E-49CE-9C8A-A1A1D31BB371}" type="presParOf" srcId="{E6FA4326-A018-404A-8950-EC180EE343DB}" destId="{09D5C1E6-B564-4681-8FAE-40172AA25FE9}" srcOrd="0" destOrd="0" presId="urn:microsoft.com/office/officeart/2005/8/layout/vList5"/>
    <dgm:cxn modelId="{1642DA29-C495-4B8F-8322-9C1C61925BC8}" type="presParOf" srcId="{09D5C1E6-B564-4681-8FAE-40172AA25FE9}" destId="{64EE1878-F86F-44F2-8A41-401925B6597C}" srcOrd="0" destOrd="0" presId="urn:microsoft.com/office/officeart/2005/8/layout/vList5"/>
    <dgm:cxn modelId="{C780018B-FE14-40C2-9990-D0896C807780}" type="presParOf" srcId="{09D5C1E6-B564-4681-8FAE-40172AA25FE9}" destId="{357D70A5-42AD-4850-824B-649B8A82735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69FEFB-70F1-4816-9B01-6B383783A05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C3D4A56-B341-4D4C-8C1C-8340FEFDDB9F}">
      <dgm:prSet/>
      <dgm:spPr/>
      <dgm:t>
        <a:bodyPr/>
        <a:lstStyle/>
        <a:p>
          <a:pPr rtl="0"/>
          <a:r>
            <a:rPr lang="en-US" smtClean="0"/>
            <a:t>Capital projects involve spending by businesses for items such as land, buildings, equipment, and new products.</a:t>
          </a:r>
          <a:endParaRPr lang="en-US"/>
        </a:p>
      </dgm:t>
    </dgm:pt>
    <dgm:pt modelId="{4FD3DFA6-42DE-4C75-B24A-B34BEE7C3E16}" type="parTrans" cxnId="{1408011B-A68E-4FBC-98BB-BAEFD0BAE425}">
      <dgm:prSet/>
      <dgm:spPr/>
      <dgm:t>
        <a:bodyPr/>
        <a:lstStyle/>
        <a:p>
          <a:endParaRPr lang="en-US"/>
        </a:p>
      </dgm:t>
    </dgm:pt>
    <dgm:pt modelId="{01FA936B-554A-4FD9-97A0-D272E0E5945C}" type="sibTrans" cxnId="{1408011B-A68E-4FBC-98BB-BAEFD0BAE425}">
      <dgm:prSet/>
      <dgm:spPr/>
      <dgm:t>
        <a:bodyPr/>
        <a:lstStyle/>
        <a:p>
          <a:endParaRPr lang="en-US"/>
        </a:p>
      </dgm:t>
    </dgm:pt>
    <dgm:pt modelId="{D2EB5454-3407-42DE-8C2D-03DCD26DEEAB}">
      <dgm:prSet/>
      <dgm:spPr/>
      <dgm:t>
        <a:bodyPr/>
        <a:lstStyle/>
        <a:p>
          <a:pPr rtl="0"/>
          <a:r>
            <a:rPr lang="en-US" smtClean="0"/>
            <a:t>Comes from 3 main sources:</a:t>
          </a:r>
          <a:endParaRPr lang="en-US"/>
        </a:p>
      </dgm:t>
    </dgm:pt>
    <dgm:pt modelId="{500E9C72-B7B7-41E1-B34C-20CB3712695B}" type="parTrans" cxnId="{72AC1DF9-E189-4962-B6A9-F93853E9AE2E}">
      <dgm:prSet/>
      <dgm:spPr/>
      <dgm:t>
        <a:bodyPr/>
        <a:lstStyle/>
        <a:p>
          <a:endParaRPr lang="en-US"/>
        </a:p>
      </dgm:t>
    </dgm:pt>
    <dgm:pt modelId="{DBAF6AD7-E3BF-4704-BDAE-26694C0EB1E4}" type="sibTrans" cxnId="{72AC1DF9-E189-4962-B6A9-F93853E9AE2E}">
      <dgm:prSet/>
      <dgm:spPr/>
      <dgm:t>
        <a:bodyPr/>
        <a:lstStyle/>
        <a:p>
          <a:endParaRPr lang="en-US"/>
        </a:p>
      </dgm:t>
    </dgm:pt>
    <dgm:pt modelId="{4498E997-C8E5-4395-8096-6DC2D177F8B2}">
      <dgm:prSet/>
      <dgm:spPr/>
      <dgm:t>
        <a:bodyPr/>
        <a:lstStyle/>
        <a:p>
          <a:pPr rtl="0"/>
          <a:r>
            <a:rPr lang="en-US" smtClean="0"/>
            <a:t>Personal savings</a:t>
          </a:r>
          <a:endParaRPr lang="en-US"/>
        </a:p>
      </dgm:t>
    </dgm:pt>
    <dgm:pt modelId="{6B38395D-C472-41B7-B76D-5FE90F0DCA98}" type="parTrans" cxnId="{209F2D79-96E4-4B7C-9DD5-9E00F5A169DD}">
      <dgm:prSet/>
      <dgm:spPr/>
      <dgm:t>
        <a:bodyPr/>
        <a:lstStyle/>
        <a:p>
          <a:endParaRPr lang="en-US"/>
        </a:p>
      </dgm:t>
    </dgm:pt>
    <dgm:pt modelId="{01479D7A-E13E-435E-A59E-9D62F162388F}" type="sibTrans" cxnId="{209F2D79-96E4-4B7C-9DD5-9E00F5A169DD}">
      <dgm:prSet/>
      <dgm:spPr/>
      <dgm:t>
        <a:bodyPr/>
        <a:lstStyle/>
        <a:p>
          <a:endParaRPr lang="en-US"/>
        </a:p>
      </dgm:t>
    </dgm:pt>
    <dgm:pt modelId="{69A08C0C-B7F7-440F-B8F4-D31B6C248FF3}">
      <dgm:prSet/>
      <dgm:spPr/>
      <dgm:t>
        <a:bodyPr/>
        <a:lstStyle/>
        <a:p>
          <a:pPr rtl="0"/>
          <a:r>
            <a:rPr lang="en-US" smtClean="0"/>
            <a:t>Stock investments</a:t>
          </a:r>
          <a:endParaRPr lang="en-US"/>
        </a:p>
      </dgm:t>
    </dgm:pt>
    <dgm:pt modelId="{3048DF74-1D21-4C46-8DAD-898319DE2395}" type="parTrans" cxnId="{0C21F56F-BE24-4BCA-9C41-D064A581C6A8}">
      <dgm:prSet/>
      <dgm:spPr/>
      <dgm:t>
        <a:bodyPr/>
        <a:lstStyle/>
        <a:p>
          <a:endParaRPr lang="en-US"/>
        </a:p>
      </dgm:t>
    </dgm:pt>
    <dgm:pt modelId="{064F8469-DA10-4809-9858-7F3F6BF7F57C}" type="sibTrans" cxnId="{0C21F56F-BE24-4BCA-9C41-D064A581C6A8}">
      <dgm:prSet/>
      <dgm:spPr/>
      <dgm:t>
        <a:bodyPr/>
        <a:lstStyle/>
        <a:p>
          <a:endParaRPr lang="en-US"/>
        </a:p>
      </dgm:t>
    </dgm:pt>
    <dgm:pt modelId="{2C074CE5-9E43-45DE-9813-E2C32F1D6476}">
      <dgm:prSet/>
      <dgm:spPr/>
      <dgm:t>
        <a:bodyPr/>
        <a:lstStyle/>
        <a:p>
          <a:pPr rtl="0"/>
          <a:r>
            <a:rPr lang="en-US" smtClean="0"/>
            <a:t>Bonds </a:t>
          </a:r>
          <a:endParaRPr lang="en-US"/>
        </a:p>
      </dgm:t>
    </dgm:pt>
    <dgm:pt modelId="{458BC72E-C3F8-4B93-9E4F-32332D32BC85}" type="parTrans" cxnId="{55827ABD-44D7-4F38-8624-92CD915CEC21}">
      <dgm:prSet/>
      <dgm:spPr/>
      <dgm:t>
        <a:bodyPr/>
        <a:lstStyle/>
        <a:p>
          <a:endParaRPr lang="en-US"/>
        </a:p>
      </dgm:t>
    </dgm:pt>
    <dgm:pt modelId="{ADCF84B4-2FA0-4577-8F13-6D77FA02F5EF}" type="sibTrans" cxnId="{55827ABD-44D7-4F38-8624-92CD915CEC21}">
      <dgm:prSet/>
      <dgm:spPr/>
      <dgm:t>
        <a:bodyPr/>
        <a:lstStyle/>
        <a:p>
          <a:endParaRPr lang="en-US"/>
        </a:p>
      </dgm:t>
    </dgm:pt>
    <dgm:pt modelId="{E897F7E0-986D-4E43-9093-8D4A8164BE9B}" type="pres">
      <dgm:prSet presAssocID="{AC69FEFB-70F1-4816-9B01-6B383783A05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47F0CE2-BD99-49AA-9F37-51FE261051DF}" type="pres">
      <dgm:prSet presAssocID="{1C3D4A56-B341-4D4C-8C1C-8340FEFDDB9F}" presName="root" presStyleCnt="0"/>
      <dgm:spPr/>
    </dgm:pt>
    <dgm:pt modelId="{B754639A-D9D4-4998-BA52-23DF1AA1B3E0}" type="pres">
      <dgm:prSet presAssocID="{1C3D4A56-B341-4D4C-8C1C-8340FEFDDB9F}" presName="rootComposite" presStyleCnt="0"/>
      <dgm:spPr/>
    </dgm:pt>
    <dgm:pt modelId="{4B322EAE-4339-4D89-BF01-428A33C5A557}" type="pres">
      <dgm:prSet presAssocID="{1C3D4A56-B341-4D4C-8C1C-8340FEFDDB9F}" presName="rootText" presStyleLbl="node1" presStyleIdx="0" presStyleCnt="2" custScaleY="475485"/>
      <dgm:spPr/>
      <dgm:t>
        <a:bodyPr/>
        <a:lstStyle/>
        <a:p>
          <a:endParaRPr lang="en-US"/>
        </a:p>
      </dgm:t>
    </dgm:pt>
    <dgm:pt modelId="{062070A5-FD4B-4F39-B6E1-B05BBE09252F}" type="pres">
      <dgm:prSet presAssocID="{1C3D4A56-B341-4D4C-8C1C-8340FEFDDB9F}" presName="rootConnector" presStyleLbl="node1" presStyleIdx="0" presStyleCnt="2"/>
      <dgm:spPr/>
      <dgm:t>
        <a:bodyPr/>
        <a:lstStyle/>
        <a:p>
          <a:endParaRPr lang="en-US"/>
        </a:p>
      </dgm:t>
    </dgm:pt>
    <dgm:pt modelId="{DB3139D9-D074-403F-A6D9-42177964167B}" type="pres">
      <dgm:prSet presAssocID="{1C3D4A56-B341-4D4C-8C1C-8340FEFDDB9F}" presName="childShape" presStyleCnt="0"/>
      <dgm:spPr/>
    </dgm:pt>
    <dgm:pt modelId="{4C33242A-1C08-41ED-B163-1062B1A1F6D4}" type="pres">
      <dgm:prSet presAssocID="{D2EB5454-3407-42DE-8C2D-03DCD26DEEAB}" presName="root" presStyleCnt="0"/>
      <dgm:spPr/>
    </dgm:pt>
    <dgm:pt modelId="{4E020444-22A5-4055-A5ED-02A6A34360C5}" type="pres">
      <dgm:prSet presAssocID="{D2EB5454-3407-42DE-8C2D-03DCD26DEEAB}" presName="rootComposite" presStyleCnt="0"/>
      <dgm:spPr/>
    </dgm:pt>
    <dgm:pt modelId="{D10843CC-4EDE-4370-95DA-CB9E2E110A36}" type="pres">
      <dgm:prSet presAssocID="{D2EB5454-3407-42DE-8C2D-03DCD26DEEAB}" presName="rootText" presStyleLbl="node1" presStyleIdx="1" presStyleCnt="2"/>
      <dgm:spPr/>
      <dgm:t>
        <a:bodyPr/>
        <a:lstStyle/>
        <a:p>
          <a:endParaRPr lang="en-US"/>
        </a:p>
      </dgm:t>
    </dgm:pt>
    <dgm:pt modelId="{61232C53-33D6-4EF8-8314-1165A44F9060}" type="pres">
      <dgm:prSet presAssocID="{D2EB5454-3407-42DE-8C2D-03DCD26DEEAB}" presName="rootConnector" presStyleLbl="node1" presStyleIdx="1" presStyleCnt="2"/>
      <dgm:spPr/>
      <dgm:t>
        <a:bodyPr/>
        <a:lstStyle/>
        <a:p>
          <a:endParaRPr lang="en-US"/>
        </a:p>
      </dgm:t>
    </dgm:pt>
    <dgm:pt modelId="{E107D46D-43F1-4ACE-86A1-E1B7F75CD50B}" type="pres">
      <dgm:prSet presAssocID="{D2EB5454-3407-42DE-8C2D-03DCD26DEEAB}" presName="childShape" presStyleCnt="0"/>
      <dgm:spPr/>
    </dgm:pt>
    <dgm:pt modelId="{2CCFAA4C-068A-43C8-A927-D0FF040E2603}" type="pres">
      <dgm:prSet presAssocID="{6B38395D-C472-41B7-B76D-5FE90F0DCA98}" presName="Name13" presStyleLbl="parChTrans1D2" presStyleIdx="0" presStyleCnt="3"/>
      <dgm:spPr/>
      <dgm:t>
        <a:bodyPr/>
        <a:lstStyle/>
        <a:p>
          <a:endParaRPr lang="en-US"/>
        </a:p>
      </dgm:t>
    </dgm:pt>
    <dgm:pt modelId="{E8CBF268-33EE-4A73-9D4A-3EEB2700116F}" type="pres">
      <dgm:prSet presAssocID="{4498E997-C8E5-4395-8096-6DC2D177F8B2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B823D4-C760-4543-B38C-1B06BA91300E}" type="pres">
      <dgm:prSet presAssocID="{3048DF74-1D21-4C46-8DAD-898319DE2395}" presName="Name13" presStyleLbl="parChTrans1D2" presStyleIdx="1" presStyleCnt="3"/>
      <dgm:spPr/>
      <dgm:t>
        <a:bodyPr/>
        <a:lstStyle/>
        <a:p>
          <a:endParaRPr lang="en-US"/>
        </a:p>
      </dgm:t>
    </dgm:pt>
    <dgm:pt modelId="{D66EB76A-9D2C-471E-A052-5F99144913F9}" type="pres">
      <dgm:prSet presAssocID="{69A08C0C-B7F7-440F-B8F4-D31B6C248FF3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8C193B-6697-49AD-A5C5-3EBECE1AF89E}" type="pres">
      <dgm:prSet presAssocID="{458BC72E-C3F8-4B93-9E4F-32332D32BC85}" presName="Name13" presStyleLbl="parChTrans1D2" presStyleIdx="2" presStyleCnt="3"/>
      <dgm:spPr/>
      <dgm:t>
        <a:bodyPr/>
        <a:lstStyle/>
        <a:p>
          <a:endParaRPr lang="en-US"/>
        </a:p>
      </dgm:t>
    </dgm:pt>
    <dgm:pt modelId="{114D6D26-9EB4-470D-A8C9-41B9E46CA99F}" type="pres">
      <dgm:prSet presAssocID="{2C074CE5-9E43-45DE-9813-E2C32F1D6476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27ABD-44D7-4F38-8624-92CD915CEC21}" srcId="{D2EB5454-3407-42DE-8C2D-03DCD26DEEAB}" destId="{2C074CE5-9E43-45DE-9813-E2C32F1D6476}" srcOrd="2" destOrd="0" parTransId="{458BC72E-C3F8-4B93-9E4F-32332D32BC85}" sibTransId="{ADCF84B4-2FA0-4577-8F13-6D77FA02F5EF}"/>
    <dgm:cxn modelId="{0C21F56F-BE24-4BCA-9C41-D064A581C6A8}" srcId="{D2EB5454-3407-42DE-8C2D-03DCD26DEEAB}" destId="{69A08C0C-B7F7-440F-B8F4-D31B6C248FF3}" srcOrd="1" destOrd="0" parTransId="{3048DF74-1D21-4C46-8DAD-898319DE2395}" sibTransId="{064F8469-DA10-4809-9858-7F3F6BF7F57C}"/>
    <dgm:cxn modelId="{07F6F04B-1972-4BAD-8238-CA8E3A90C0E1}" type="presOf" srcId="{AC69FEFB-70F1-4816-9B01-6B383783A058}" destId="{E897F7E0-986D-4E43-9093-8D4A8164BE9B}" srcOrd="0" destOrd="0" presId="urn:microsoft.com/office/officeart/2005/8/layout/hierarchy3"/>
    <dgm:cxn modelId="{C33CEB4D-B144-4C11-82A0-9E2F9BEA2225}" type="presOf" srcId="{6B38395D-C472-41B7-B76D-5FE90F0DCA98}" destId="{2CCFAA4C-068A-43C8-A927-D0FF040E2603}" srcOrd="0" destOrd="0" presId="urn:microsoft.com/office/officeart/2005/8/layout/hierarchy3"/>
    <dgm:cxn modelId="{72AC1DF9-E189-4962-B6A9-F93853E9AE2E}" srcId="{AC69FEFB-70F1-4816-9B01-6B383783A058}" destId="{D2EB5454-3407-42DE-8C2D-03DCD26DEEAB}" srcOrd="1" destOrd="0" parTransId="{500E9C72-B7B7-41E1-B34C-20CB3712695B}" sibTransId="{DBAF6AD7-E3BF-4704-BDAE-26694C0EB1E4}"/>
    <dgm:cxn modelId="{46F1AACC-E2A5-41FD-8BC3-A58E24882F73}" type="presOf" srcId="{69A08C0C-B7F7-440F-B8F4-D31B6C248FF3}" destId="{D66EB76A-9D2C-471E-A052-5F99144913F9}" srcOrd="0" destOrd="0" presId="urn:microsoft.com/office/officeart/2005/8/layout/hierarchy3"/>
    <dgm:cxn modelId="{E3216840-A1A5-444C-B187-F7BC347B9272}" type="presOf" srcId="{458BC72E-C3F8-4B93-9E4F-32332D32BC85}" destId="{638C193B-6697-49AD-A5C5-3EBECE1AF89E}" srcOrd="0" destOrd="0" presId="urn:microsoft.com/office/officeart/2005/8/layout/hierarchy3"/>
    <dgm:cxn modelId="{3B630D51-172F-4E64-8EE5-F788BD723786}" type="presOf" srcId="{D2EB5454-3407-42DE-8C2D-03DCD26DEEAB}" destId="{D10843CC-4EDE-4370-95DA-CB9E2E110A36}" srcOrd="0" destOrd="0" presId="urn:microsoft.com/office/officeart/2005/8/layout/hierarchy3"/>
    <dgm:cxn modelId="{209F2D79-96E4-4B7C-9DD5-9E00F5A169DD}" srcId="{D2EB5454-3407-42DE-8C2D-03DCD26DEEAB}" destId="{4498E997-C8E5-4395-8096-6DC2D177F8B2}" srcOrd="0" destOrd="0" parTransId="{6B38395D-C472-41B7-B76D-5FE90F0DCA98}" sibTransId="{01479D7A-E13E-435E-A59E-9D62F162388F}"/>
    <dgm:cxn modelId="{5543CA43-1B41-412B-BA4E-076E5D77DECC}" type="presOf" srcId="{3048DF74-1D21-4C46-8DAD-898319DE2395}" destId="{0EB823D4-C760-4543-B38C-1B06BA91300E}" srcOrd="0" destOrd="0" presId="urn:microsoft.com/office/officeart/2005/8/layout/hierarchy3"/>
    <dgm:cxn modelId="{1408011B-A68E-4FBC-98BB-BAEFD0BAE425}" srcId="{AC69FEFB-70F1-4816-9B01-6B383783A058}" destId="{1C3D4A56-B341-4D4C-8C1C-8340FEFDDB9F}" srcOrd="0" destOrd="0" parTransId="{4FD3DFA6-42DE-4C75-B24A-B34BEE7C3E16}" sibTransId="{01FA936B-554A-4FD9-97A0-D272E0E5945C}"/>
    <dgm:cxn modelId="{C53D69EF-3D59-4A58-8460-A7F3C5B1B19C}" type="presOf" srcId="{2C074CE5-9E43-45DE-9813-E2C32F1D6476}" destId="{114D6D26-9EB4-470D-A8C9-41B9E46CA99F}" srcOrd="0" destOrd="0" presId="urn:microsoft.com/office/officeart/2005/8/layout/hierarchy3"/>
    <dgm:cxn modelId="{341B9EB6-66F2-4DA4-8D6A-315374E36394}" type="presOf" srcId="{1C3D4A56-B341-4D4C-8C1C-8340FEFDDB9F}" destId="{4B322EAE-4339-4D89-BF01-428A33C5A557}" srcOrd="0" destOrd="0" presId="urn:microsoft.com/office/officeart/2005/8/layout/hierarchy3"/>
    <dgm:cxn modelId="{AC3FA245-C784-46BF-B178-20067CE4DE82}" type="presOf" srcId="{D2EB5454-3407-42DE-8C2D-03DCD26DEEAB}" destId="{61232C53-33D6-4EF8-8314-1165A44F9060}" srcOrd="1" destOrd="0" presId="urn:microsoft.com/office/officeart/2005/8/layout/hierarchy3"/>
    <dgm:cxn modelId="{ECE98918-0672-4AEA-B3E9-86C647715E89}" type="presOf" srcId="{1C3D4A56-B341-4D4C-8C1C-8340FEFDDB9F}" destId="{062070A5-FD4B-4F39-B6E1-B05BBE09252F}" srcOrd="1" destOrd="0" presId="urn:microsoft.com/office/officeart/2005/8/layout/hierarchy3"/>
    <dgm:cxn modelId="{DB07D7DA-D7A9-4D1D-821F-AD1D44E35A1C}" type="presOf" srcId="{4498E997-C8E5-4395-8096-6DC2D177F8B2}" destId="{E8CBF268-33EE-4A73-9D4A-3EEB2700116F}" srcOrd="0" destOrd="0" presId="urn:microsoft.com/office/officeart/2005/8/layout/hierarchy3"/>
    <dgm:cxn modelId="{E46B07C2-37C6-475C-B86E-DBCAB4DA7C34}" type="presParOf" srcId="{E897F7E0-986D-4E43-9093-8D4A8164BE9B}" destId="{847F0CE2-BD99-49AA-9F37-51FE261051DF}" srcOrd="0" destOrd="0" presId="urn:microsoft.com/office/officeart/2005/8/layout/hierarchy3"/>
    <dgm:cxn modelId="{EF95F2A9-7F30-4A96-A444-79B8519E5DA4}" type="presParOf" srcId="{847F0CE2-BD99-49AA-9F37-51FE261051DF}" destId="{B754639A-D9D4-4998-BA52-23DF1AA1B3E0}" srcOrd="0" destOrd="0" presId="urn:microsoft.com/office/officeart/2005/8/layout/hierarchy3"/>
    <dgm:cxn modelId="{1E59719E-54E6-405B-A848-C9DA8F6CAD61}" type="presParOf" srcId="{B754639A-D9D4-4998-BA52-23DF1AA1B3E0}" destId="{4B322EAE-4339-4D89-BF01-428A33C5A557}" srcOrd="0" destOrd="0" presId="urn:microsoft.com/office/officeart/2005/8/layout/hierarchy3"/>
    <dgm:cxn modelId="{CF301B39-15F5-4335-B832-C43BFA435147}" type="presParOf" srcId="{B754639A-D9D4-4998-BA52-23DF1AA1B3E0}" destId="{062070A5-FD4B-4F39-B6E1-B05BBE09252F}" srcOrd="1" destOrd="0" presId="urn:microsoft.com/office/officeart/2005/8/layout/hierarchy3"/>
    <dgm:cxn modelId="{933C17DC-F0DA-4BC2-B065-CCCDF4AF8A63}" type="presParOf" srcId="{847F0CE2-BD99-49AA-9F37-51FE261051DF}" destId="{DB3139D9-D074-403F-A6D9-42177964167B}" srcOrd="1" destOrd="0" presId="urn:microsoft.com/office/officeart/2005/8/layout/hierarchy3"/>
    <dgm:cxn modelId="{3218BD56-DD8B-4619-9F6B-BD73A15F39F9}" type="presParOf" srcId="{E897F7E0-986D-4E43-9093-8D4A8164BE9B}" destId="{4C33242A-1C08-41ED-B163-1062B1A1F6D4}" srcOrd="1" destOrd="0" presId="urn:microsoft.com/office/officeart/2005/8/layout/hierarchy3"/>
    <dgm:cxn modelId="{4E131099-9EE8-4456-92C8-02A6EE5D1FCC}" type="presParOf" srcId="{4C33242A-1C08-41ED-B163-1062B1A1F6D4}" destId="{4E020444-22A5-4055-A5ED-02A6A34360C5}" srcOrd="0" destOrd="0" presId="urn:microsoft.com/office/officeart/2005/8/layout/hierarchy3"/>
    <dgm:cxn modelId="{DD48B7A4-1D9B-4290-8282-71E8236F20C5}" type="presParOf" srcId="{4E020444-22A5-4055-A5ED-02A6A34360C5}" destId="{D10843CC-4EDE-4370-95DA-CB9E2E110A36}" srcOrd="0" destOrd="0" presId="urn:microsoft.com/office/officeart/2005/8/layout/hierarchy3"/>
    <dgm:cxn modelId="{A07776B9-731E-4D80-AA95-C9DEAE522547}" type="presParOf" srcId="{4E020444-22A5-4055-A5ED-02A6A34360C5}" destId="{61232C53-33D6-4EF8-8314-1165A44F9060}" srcOrd="1" destOrd="0" presId="urn:microsoft.com/office/officeart/2005/8/layout/hierarchy3"/>
    <dgm:cxn modelId="{A2C6F0EC-BD52-466D-84E3-E8F5DA4EFF62}" type="presParOf" srcId="{4C33242A-1C08-41ED-B163-1062B1A1F6D4}" destId="{E107D46D-43F1-4ACE-86A1-E1B7F75CD50B}" srcOrd="1" destOrd="0" presId="urn:microsoft.com/office/officeart/2005/8/layout/hierarchy3"/>
    <dgm:cxn modelId="{F13A1138-8331-41E7-AEFA-AB405C6E77F1}" type="presParOf" srcId="{E107D46D-43F1-4ACE-86A1-E1B7F75CD50B}" destId="{2CCFAA4C-068A-43C8-A927-D0FF040E2603}" srcOrd="0" destOrd="0" presId="urn:microsoft.com/office/officeart/2005/8/layout/hierarchy3"/>
    <dgm:cxn modelId="{CDB1C4ED-9213-418C-BA0C-6A38C9F42C04}" type="presParOf" srcId="{E107D46D-43F1-4ACE-86A1-E1B7F75CD50B}" destId="{E8CBF268-33EE-4A73-9D4A-3EEB2700116F}" srcOrd="1" destOrd="0" presId="urn:microsoft.com/office/officeart/2005/8/layout/hierarchy3"/>
    <dgm:cxn modelId="{9E9AE6E7-2259-4AB3-BE3F-6B88DC9766E5}" type="presParOf" srcId="{E107D46D-43F1-4ACE-86A1-E1B7F75CD50B}" destId="{0EB823D4-C760-4543-B38C-1B06BA91300E}" srcOrd="2" destOrd="0" presId="urn:microsoft.com/office/officeart/2005/8/layout/hierarchy3"/>
    <dgm:cxn modelId="{E3691ECF-38B2-4509-BAFD-DDEB70D890A9}" type="presParOf" srcId="{E107D46D-43F1-4ACE-86A1-E1B7F75CD50B}" destId="{D66EB76A-9D2C-471E-A052-5F99144913F9}" srcOrd="3" destOrd="0" presId="urn:microsoft.com/office/officeart/2005/8/layout/hierarchy3"/>
    <dgm:cxn modelId="{442DF120-27C8-47F4-B13F-C9BC7120B65E}" type="presParOf" srcId="{E107D46D-43F1-4ACE-86A1-E1B7F75CD50B}" destId="{638C193B-6697-49AD-A5C5-3EBECE1AF89E}" srcOrd="4" destOrd="0" presId="urn:microsoft.com/office/officeart/2005/8/layout/hierarchy3"/>
    <dgm:cxn modelId="{283A29D7-33BE-4725-A40D-3331044FC95B}" type="presParOf" srcId="{E107D46D-43F1-4ACE-86A1-E1B7F75CD50B}" destId="{114D6D26-9EB4-470D-A8C9-41B9E46CA99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CDC8D91-97D7-45FA-A1BD-AA0DA2BCEB77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F3617F5-0614-4104-ADA5-D52CFB0A6ED0}">
      <dgm:prSet/>
      <dgm:spPr/>
      <dgm:t>
        <a:bodyPr/>
        <a:lstStyle/>
        <a:p>
          <a:pPr rtl="0"/>
          <a:r>
            <a:rPr lang="en-US" smtClean="0"/>
            <a:t>Factor for Economic Growth</a:t>
          </a:r>
          <a:endParaRPr lang="en-US"/>
        </a:p>
      </dgm:t>
    </dgm:pt>
    <dgm:pt modelId="{3AB6BFC4-BE2F-4D01-B53A-C6E3A4F2D6F2}" type="parTrans" cxnId="{6D70B99A-BB66-4061-BD8F-2C6BC97E50B6}">
      <dgm:prSet/>
      <dgm:spPr/>
      <dgm:t>
        <a:bodyPr/>
        <a:lstStyle/>
        <a:p>
          <a:endParaRPr lang="en-US"/>
        </a:p>
      </dgm:t>
    </dgm:pt>
    <dgm:pt modelId="{4545AD90-C6A3-4576-91B3-D653595D0C1C}" type="sibTrans" cxnId="{6D70B99A-BB66-4061-BD8F-2C6BC97E50B6}">
      <dgm:prSet/>
      <dgm:spPr/>
      <dgm:t>
        <a:bodyPr/>
        <a:lstStyle/>
        <a:p>
          <a:endParaRPr lang="en-US"/>
        </a:p>
      </dgm:t>
    </dgm:pt>
    <dgm:pt modelId="{333A6610-F120-4BEB-86F2-4A1BCD3F43F7}">
      <dgm:prSet/>
      <dgm:spPr/>
      <dgm:t>
        <a:bodyPr/>
        <a:lstStyle/>
        <a:p>
          <a:pPr rtl="0"/>
          <a:r>
            <a:rPr lang="en-US" smtClean="0"/>
            <a:t>Companies use the money you deposit to purchase expensive equipment or for creating new products.</a:t>
          </a:r>
          <a:endParaRPr lang="en-US"/>
        </a:p>
      </dgm:t>
    </dgm:pt>
    <dgm:pt modelId="{A7A28456-8B2A-419C-B29E-678BF6BD132C}" type="parTrans" cxnId="{969862E8-2E8B-4472-9CEE-503CB770E176}">
      <dgm:prSet/>
      <dgm:spPr/>
      <dgm:t>
        <a:bodyPr/>
        <a:lstStyle/>
        <a:p>
          <a:endParaRPr lang="en-US"/>
        </a:p>
      </dgm:t>
    </dgm:pt>
    <dgm:pt modelId="{03C1F792-8BFC-40BC-9A38-0CC3CB21971F}" type="sibTrans" cxnId="{969862E8-2E8B-4472-9CEE-503CB770E176}">
      <dgm:prSet/>
      <dgm:spPr/>
      <dgm:t>
        <a:bodyPr/>
        <a:lstStyle/>
        <a:p>
          <a:endParaRPr lang="en-US"/>
        </a:p>
      </dgm:t>
    </dgm:pt>
    <dgm:pt modelId="{6E454329-1C57-4519-B797-EA37FEF2FA8A}">
      <dgm:prSet/>
      <dgm:spPr/>
      <dgm:t>
        <a:bodyPr/>
        <a:lstStyle/>
        <a:p>
          <a:pPr rtl="0"/>
          <a:r>
            <a:rPr lang="en-US" smtClean="0"/>
            <a:t>In return, savers are paid interest for the use of this money.</a:t>
          </a:r>
          <a:endParaRPr lang="en-US"/>
        </a:p>
      </dgm:t>
    </dgm:pt>
    <dgm:pt modelId="{BD2C6056-5411-4DB9-912A-A47FB0346EDA}" type="parTrans" cxnId="{02FF768C-ED3D-4CA0-8816-382067C9917F}">
      <dgm:prSet/>
      <dgm:spPr/>
      <dgm:t>
        <a:bodyPr/>
        <a:lstStyle/>
        <a:p>
          <a:endParaRPr lang="en-US"/>
        </a:p>
      </dgm:t>
    </dgm:pt>
    <dgm:pt modelId="{211852BC-84DA-4C32-A5D9-7E28F4C9D10A}" type="sibTrans" cxnId="{02FF768C-ED3D-4CA0-8816-382067C9917F}">
      <dgm:prSet/>
      <dgm:spPr/>
      <dgm:t>
        <a:bodyPr/>
        <a:lstStyle/>
        <a:p>
          <a:endParaRPr lang="en-US"/>
        </a:p>
      </dgm:t>
    </dgm:pt>
    <dgm:pt modelId="{D133F76B-B874-43A9-95ED-B0544E269111}">
      <dgm:prSet/>
      <dgm:spPr/>
      <dgm:t>
        <a:bodyPr/>
        <a:lstStyle/>
        <a:p>
          <a:pPr rtl="0"/>
          <a:r>
            <a:rPr lang="en-US" smtClean="0"/>
            <a:t>Personal savings rate of the U.S. has been quite low in recent years – as little as one percent</a:t>
          </a:r>
          <a:endParaRPr lang="en-US"/>
        </a:p>
      </dgm:t>
    </dgm:pt>
    <dgm:pt modelId="{49AF7610-C310-4AF2-BA8A-4A1AE65AB007}" type="parTrans" cxnId="{B60D4125-7AD8-41CA-A6A0-8685E90E0048}">
      <dgm:prSet/>
      <dgm:spPr/>
      <dgm:t>
        <a:bodyPr/>
        <a:lstStyle/>
        <a:p>
          <a:endParaRPr lang="en-US"/>
        </a:p>
      </dgm:t>
    </dgm:pt>
    <dgm:pt modelId="{7A52A8AC-6411-4493-883E-FD7FF8A1FC14}" type="sibTrans" cxnId="{B60D4125-7AD8-41CA-A6A0-8685E90E0048}">
      <dgm:prSet/>
      <dgm:spPr/>
      <dgm:t>
        <a:bodyPr/>
        <a:lstStyle/>
        <a:p>
          <a:endParaRPr lang="en-US"/>
        </a:p>
      </dgm:t>
    </dgm:pt>
    <dgm:pt modelId="{F7EBE882-4541-4B3C-BE9C-A23608852E25}">
      <dgm:prSet/>
      <dgm:spPr/>
      <dgm:t>
        <a:bodyPr/>
        <a:lstStyle/>
        <a:p>
          <a:pPr rtl="0"/>
          <a:r>
            <a:rPr lang="en-US" smtClean="0"/>
            <a:t>Why does this raise concerns?</a:t>
          </a:r>
          <a:endParaRPr lang="en-US"/>
        </a:p>
      </dgm:t>
    </dgm:pt>
    <dgm:pt modelId="{170B158C-C080-4F3D-A18C-FF6AE8229FCD}" type="parTrans" cxnId="{F7B021B7-B38C-42A5-8B87-629D343E3B48}">
      <dgm:prSet/>
      <dgm:spPr/>
      <dgm:t>
        <a:bodyPr/>
        <a:lstStyle/>
        <a:p>
          <a:endParaRPr lang="en-US"/>
        </a:p>
      </dgm:t>
    </dgm:pt>
    <dgm:pt modelId="{65C6E6AA-2B7A-47B8-96D0-04D63421C115}" type="sibTrans" cxnId="{F7B021B7-B38C-42A5-8B87-629D343E3B48}">
      <dgm:prSet/>
      <dgm:spPr/>
      <dgm:t>
        <a:bodyPr/>
        <a:lstStyle/>
        <a:p>
          <a:endParaRPr lang="en-US"/>
        </a:p>
      </dgm:t>
    </dgm:pt>
    <dgm:pt modelId="{94C3CB67-EDA3-4310-99A9-B7A38EB6323E}">
      <dgm:prSet/>
      <dgm:spPr/>
      <dgm:t>
        <a:bodyPr/>
        <a:lstStyle/>
        <a:p>
          <a:pPr rtl="0"/>
          <a:r>
            <a:rPr lang="en-US" smtClean="0"/>
            <a:t>There is less money available for use by borrowers.</a:t>
          </a:r>
          <a:endParaRPr lang="en-US"/>
        </a:p>
      </dgm:t>
    </dgm:pt>
    <dgm:pt modelId="{8485AA53-EA93-4F0D-8C39-1C3518D0A728}" type="parTrans" cxnId="{C307F2CD-1E5F-4132-86E8-6A2C4C2B3FF1}">
      <dgm:prSet/>
      <dgm:spPr/>
      <dgm:t>
        <a:bodyPr/>
        <a:lstStyle/>
        <a:p>
          <a:endParaRPr lang="en-US"/>
        </a:p>
      </dgm:t>
    </dgm:pt>
    <dgm:pt modelId="{1CF5CE30-CA17-4CEE-8695-F03DC921CCF6}" type="sibTrans" cxnId="{C307F2CD-1E5F-4132-86E8-6A2C4C2B3FF1}">
      <dgm:prSet/>
      <dgm:spPr/>
      <dgm:t>
        <a:bodyPr/>
        <a:lstStyle/>
        <a:p>
          <a:endParaRPr lang="en-US"/>
        </a:p>
      </dgm:t>
    </dgm:pt>
    <dgm:pt modelId="{6A1B9D1B-58AD-46D3-8C87-BB8A4A453C7B}" type="pres">
      <dgm:prSet presAssocID="{DCDC8D91-97D7-45FA-A1BD-AA0DA2BCEB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CE46B2F-399C-4369-A9F5-5AA6DE69ED6A}" type="pres">
      <dgm:prSet presAssocID="{D133F76B-B874-43A9-95ED-B0544E269111}" presName="boxAndChildren" presStyleCnt="0"/>
      <dgm:spPr/>
    </dgm:pt>
    <dgm:pt modelId="{995CCB2A-9256-4C16-A2C3-E71A86186C6E}" type="pres">
      <dgm:prSet presAssocID="{D133F76B-B874-43A9-95ED-B0544E269111}" presName="parentTextBox" presStyleLbl="node1" presStyleIdx="0" presStyleCnt="2"/>
      <dgm:spPr/>
      <dgm:t>
        <a:bodyPr/>
        <a:lstStyle/>
        <a:p>
          <a:endParaRPr lang="en-US"/>
        </a:p>
      </dgm:t>
    </dgm:pt>
    <dgm:pt modelId="{6DA77B04-B1A1-4BAC-8A91-89480A911A97}" type="pres">
      <dgm:prSet presAssocID="{D133F76B-B874-43A9-95ED-B0544E269111}" presName="entireBox" presStyleLbl="node1" presStyleIdx="0" presStyleCnt="2"/>
      <dgm:spPr/>
      <dgm:t>
        <a:bodyPr/>
        <a:lstStyle/>
        <a:p>
          <a:endParaRPr lang="en-US"/>
        </a:p>
      </dgm:t>
    </dgm:pt>
    <dgm:pt modelId="{A84AA68B-0B17-4D66-81D1-F170CED91AD3}" type="pres">
      <dgm:prSet presAssocID="{D133F76B-B874-43A9-95ED-B0544E269111}" presName="descendantBox" presStyleCnt="0"/>
      <dgm:spPr/>
    </dgm:pt>
    <dgm:pt modelId="{A89CB2E2-B07D-46DD-BF55-5D9A76836A5A}" type="pres">
      <dgm:prSet presAssocID="{F7EBE882-4541-4B3C-BE9C-A23608852E2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8EE66-6C75-4D29-B8F4-ABDBA33BD085}" type="pres">
      <dgm:prSet presAssocID="{4545AD90-C6A3-4576-91B3-D653595D0C1C}" presName="sp" presStyleCnt="0"/>
      <dgm:spPr/>
    </dgm:pt>
    <dgm:pt modelId="{152C58F7-5666-4E5C-A990-3EC22B3D5F8D}" type="pres">
      <dgm:prSet presAssocID="{9F3617F5-0614-4104-ADA5-D52CFB0A6ED0}" presName="arrowAndChildren" presStyleCnt="0"/>
      <dgm:spPr/>
    </dgm:pt>
    <dgm:pt modelId="{AF7E7980-B1A1-449B-B50A-0BC366760CB9}" type="pres">
      <dgm:prSet presAssocID="{9F3617F5-0614-4104-ADA5-D52CFB0A6ED0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2B5D96FD-D155-4D25-B134-5797AD2AB7B3}" type="pres">
      <dgm:prSet presAssocID="{9F3617F5-0614-4104-ADA5-D52CFB0A6ED0}" presName="arrow" presStyleLbl="node1" presStyleIdx="1" presStyleCnt="2"/>
      <dgm:spPr/>
      <dgm:t>
        <a:bodyPr/>
        <a:lstStyle/>
        <a:p>
          <a:endParaRPr lang="en-US"/>
        </a:p>
      </dgm:t>
    </dgm:pt>
    <dgm:pt modelId="{D9A46C2D-3028-45F1-9B26-E237A817A6F4}" type="pres">
      <dgm:prSet presAssocID="{9F3617F5-0614-4104-ADA5-D52CFB0A6ED0}" presName="descendantArrow" presStyleCnt="0"/>
      <dgm:spPr/>
    </dgm:pt>
    <dgm:pt modelId="{EF23E666-F735-4456-815F-1C89EC07A8F0}" type="pres">
      <dgm:prSet presAssocID="{333A6610-F120-4BEB-86F2-4A1BCD3F43F7}" presName="childTextArrow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9CF2A-4C3C-4AD7-92B5-4E907841C04C}" type="pres">
      <dgm:prSet presAssocID="{6E454329-1C57-4519-B797-EA37FEF2FA8A}" presName="childTextArrow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C6BF66-2E02-4EAB-80DA-DB3D30BB0F21}" type="presOf" srcId="{94C3CB67-EDA3-4310-99A9-B7A38EB6323E}" destId="{A89CB2E2-B07D-46DD-BF55-5D9A76836A5A}" srcOrd="0" destOrd="1" presId="urn:microsoft.com/office/officeart/2005/8/layout/process4"/>
    <dgm:cxn modelId="{FF2CF06F-06FF-491C-90EC-76F91247B182}" type="presOf" srcId="{D133F76B-B874-43A9-95ED-B0544E269111}" destId="{6DA77B04-B1A1-4BAC-8A91-89480A911A97}" srcOrd="1" destOrd="0" presId="urn:microsoft.com/office/officeart/2005/8/layout/process4"/>
    <dgm:cxn modelId="{B60D4125-7AD8-41CA-A6A0-8685E90E0048}" srcId="{DCDC8D91-97D7-45FA-A1BD-AA0DA2BCEB77}" destId="{D133F76B-B874-43A9-95ED-B0544E269111}" srcOrd="1" destOrd="0" parTransId="{49AF7610-C310-4AF2-BA8A-4A1AE65AB007}" sibTransId="{7A52A8AC-6411-4493-883E-FD7FF8A1FC14}"/>
    <dgm:cxn modelId="{C307F2CD-1E5F-4132-86E8-6A2C4C2B3FF1}" srcId="{F7EBE882-4541-4B3C-BE9C-A23608852E25}" destId="{94C3CB67-EDA3-4310-99A9-B7A38EB6323E}" srcOrd="0" destOrd="0" parTransId="{8485AA53-EA93-4F0D-8C39-1C3518D0A728}" sibTransId="{1CF5CE30-CA17-4CEE-8695-F03DC921CCF6}"/>
    <dgm:cxn modelId="{6D70B99A-BB66-4061-BD8F-2C6BC97E50B6}" srcId="{DCDC8D91-97D7-45FA-A1BD-AA0DA2BCEB77}" destId="{9F3617F5-0614-4104-ADA5-D52CFB0A6ED0}" srcOrd="0" destOrd="0" parTransId="{3AB6BFC4-BE2F-4D01-B53A-C6E3A4F2D6F2}" sibTransId="{4545AD90-C6A3-4576-91B3-D653595D0C1C}"/>
    <dgm:cxn modelId="{F7B021B7-B38C-42A5-8B87-629D343E3B48}" srcId="{D133F76B-B874-43A9-95ED-B0544E269111}" destId="{F7EBE882-4541-4B3C-BE9C-A23608852E25}" srcOrd="0" destOrd="0" parTransId="{170B158C-C080-4F3D-A18C-FF6AE8229FCD}" sibTransId="{65C6E6AA-2B7A-47B8-96D0-04D63421C115}"/>
    <dgm:cxn modelId="{DCFA40E6-7A8B-41D9-A3A5-C804938A380F}" type="presOf" srcId="{F7EBE882-4541-4B3C-BE9C-A23608852E25}" destId="{A89CB2E2-B07D-46DD-BF55-5D9A76836A5A}" srcOrd="0" destOrd="0" presId="urn:microsoft.com/office/officeart/2005/8/layout/process4"/>
    <dgm:cxn modelId="{34308534-6613-4911-AD3F-8C4EB505EC81}" type="presOf" srcId="{DCDC8D91-97D7-45FA-A1BD-AA0DA2BCEB77}" destId="{6A1B9D1B-58AD-46D3-8C87-BB8A4A453C7B}" srcOrd="0" destOrd="0" presId="urn:microsoft.com/office/officeart/2005/8/layout/process4"/>
    <dgm:cxn modelId="{6D04E9B7-753A-460B-BD4F-3C048D077709}" type="presOf" srcId="{6E454329-1C57-4519-B797-EA37FEF2FA8A}" destId="{B929CF2A-4C3C-4AD7-92B5-4E907841C04C}" srcOrd="0" destOrd="0" presId="urn:microsoft.com/office/officeart/2005/8/layout/process4"/>
    <dgm:cxn modelId="{02FF768C-ED3D-4CA0-8816-382067C9917F}" srcId="{9F3617F5-0614-4104-ADA5-D52CFB0A6ED0}" destId="{6E454329-1C57-4519-B797-EA37FEF2FA8A}" srcOrd="1" destOrd="0" parTransId="{BD2C6056-5411-4DB9-912A-A47FB0346EDA}" sibTransId="{211852BC-84DA-4C32-A5D9-7E28F4C9D10A}"/>
    <dgm:cxn modelId="{969862E8-2E8B-4472-9CEE-503CB770E176}" srcId="{9F3617F5-0614-4104-ADA5-D52CFB0A6ED0}" destId="{333A6610-F120-4BEB-86F2-4A1BCD3F43F7}" srcOrd="0" destOrd="0" parTransId="{A7A28456-8B2A-419C-B29E-678BF6BD132C}" sibTransId="{03C1F792-8BFC-40BC-9A38-0CC3CB21971F}"/>
    <dgm:cxn modelId="{3D6CC18A-5C82-4666-ADAD-7C37A88DE3E4}" type="presOf" srcId="{333A6610-F120-4BEB-86F2-4A1BCD3F43F7}" destId="{EF23E666-F735-4456-815F-1C89EC07A8F0}" srcOrd="0" destOrd="0" presId="urn:microsoft.com/office/officeart/2005/8/layout/process4"/>
    <dgm:cxn modelId="{0391D16B-4696-4D58-9567-DC71D1291F52}" type="presOf" srcId="{9F3617F5-0614-4104-ADA5-D52CFB0A6ED0}" destId="{AF7E7980-B1A1-449B-B50A-0BC366760CB9}" srcOrd="0" destOrd="0" presId="urn:microsoft.com/office/officeart/2005/8/layout/process4"/>
    <dgm:cxn modelId="{CAD9C330-EA3E-4A53-AD78-CBF88C654F74}" type="presOf" srcId="{9F3617F5-0614-4104-ADA5-D52CFB0A6ED0}" destId="{2B5D96FD-D155-4D25-B134-5797AD2AB7B3}" srcOrd="1" destOrd="0" presId="urn:microsoft.com/office/officeart/2005/8/layout/process4"/>
    <dgm:cxn modelId="{74755AD4-49BF-433A-9B5E-0113BE1CACF5}" type="presOf" srcId="{D133F76B-B874-43A9-95ED-B0544E269111}" destId="{995CCB2A-9256-4C16-A2C3-E71A86186C6E}" srcOrd="0" destOrd="0" presId="urn:microsoft.com/office/officeart/2005/8/layout/process4"/>
    <dgm:cxn modelId="{158B190A-DCFD-45F5-A03A-18B84E70E2D9}" type="presParOf" srcId="{6A1B9D1B-58AD-46D3-8C87-BB8A4A453C7B}" destId="{5CE46B2F-399C-4369-A9F5-5AA6DE69ED6A}" srcOrd="0" destOrd="0" presId="urn:microsoft.com/office/officeart/2005/8/layout/process4"/>
    <dgm:cxn modelId="{46BA444D-AD85-4935-9DC5-AE7DA68375FE}" type="presParOf" srcId="{5CE46B2F-399C-4369-A9F5-5AA6DE69ED6A}" destId="{995CCB2A-9256-4C16-A2C3-E71A86186C6E}" srcOrd="0" destOrd="0" presId="urn:microsoft.com/office/officeart/2005/8/layout/process4"/>
    <dgm:cxn modelId="{ED77D237-7BDF-4165-AC11-8157857A1F76}" type="presParOf" srcId="{5CE46B2F-399C-4369-A9F5-5AA6DE69ED6A}" destId="{6DA77B04-B1A1-4BAC-8A91-89480A911A97}" srcOrd="1" destOrd="0" presId="urn:microsoft.com/office/officeart/2005/8/layout/process4"/>
    <dgm:cxn modelId="{53E9FE76-D86A-47A1-8745-586853E67747}" type="presParOf" srcId="{5CE46B2F-399C-4369-A9F5-5AA6DE69ED6A}" destId="{A84AA68B-0B17-4D66-81D1-F170CED91AD3}" srcOrd="2" destOrd="0" presId="urn:microsoft.com/office/officeart/2005/8/layout/process4"/>
    <dgm:cxn modelId="{BCE209D0-08A2-461E-A949-B23D6BDE4247}" type="presParOf" srcId="{A84AA68B-0B17-4D66-81D1-F170CED91AD3}" destId="{A89CB2E2-B07D-46DD-BF55-5D9A76836A5A}" srcOrd="0" destOrd="0" presId="urn:microsoft.com/office/officeart/2005/8/layout/process4"/>
    <dgm:cxn modelId="{4A225D23-8BEE-4D3A-ABE7-3413C43316BC}" type="presParOf" srcId="{6A1B9D1B-58AD-46D3-8C87-BB8A4A453C7B}" destId="{E168EE66-6C75-4D29-B8F4-ABDBA33BD085}" srcOrd="1" destOrd="0" presId="urn:microsoft.com/office/officeart/2005/8/layout/process4"/>
    <dgm:cxn modelId="{FDBE2424-73DE-47B5-B36A-9056857F9ED4}" type="presParOf" srcId="{6A1B9D1B-58AD-46D3-8C87-BB8A4A453C7B}" destId="{152C58F7-5666-4E5C-A990-3EC22B3D5F8D}" srcOrd="2" destOrd="0" presId="urn:microsoft.com/office/officeart/2005/8/layout/process4"/>
    <dgm:cxn modelId="{3124695D-CF68-480D-840E-12CDEA76FF71}" type="presParOf" srcId="{152C58F7-5666-4E5C-A990-3EC22B3D5F8D}" destId="{AF7E7980-B1A1-449B-B50A-0BC366760CB9}" srcOrd="0" destOrd="0" presId="urn:microsoft.com/office/officeart/2005/8/layout/process4"/>
    <dgm:cxn modelId="{9B55682D-7090-4A3F-9B76-A89CFC98148A}" type="presParOf" srcId="{152C58F7-5666-4E5C-A990-3EC22B3D5F8D}" destId="{2B5D96FD-D155-4D25-B134-5797AD2AB7B3}" srcOrd="1" destOrd="0" presId="urn:microsoft.com/office/officeart/2005/8/layout/process4"/>
    <dgm:cxn modelId="{465FF1D8-D8F7-4F2B-82B9-C20BD4A01A9F}" type="presParOf" srcId="{152C58F7-5666-4E5C-A990-3EC22B3D5F8D}" destId="{D9A46C2D-3028-45F1-9B26-E237A817A6F4}" srcOrd="2" destOrd="0" presId="urn:microsoft.com/office/officeart/2005/8/layout/process4"/>
    <dgm:cxn modelId="{06DEA298-6A72-441C-B2D8-F56360B661EE}" type="presParOf" srcId="{D9A46C2D-3028-45F1-9B26-E237A817A6F4}" destId="{EF23E666-F735-4456-815F-1C89EC07A8F0}" srcOrd="0" destOrd="0" presId="urn:microsoft.com/office/officeart/2005/8/layout/process4"/>
    <dgm:cxn modelId="{EE4F853D-FC59-4430-AC6F-64A0158CBBDE}" type="presParOf" srcId="{D9A46C2D-3028-45F1-9B26-E237A817A6F4}" destId="{B929CF2A-4C3C-4AD7-92B5-4E907841C04C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69A6F6D-8352-4DFF-A54E-EAED9E6ED360}" type="doc">
      <dgm:prSet loTypeId="urn:microsoft.com/office/officeart/2005/8/layout/hList6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AE1F482B-C766-4480-A833-BC201E0D95EA}">
      <dgm:prSet custT="1"/>
      <dgm:spPr/>
      <dgm:t>
        <a:bodyPr/>
        <a:lstStyle/>
        <a:p>
          <a:pPr rtl="0"/>
          <a:r>
            <a:rPr lang="en-US" sz="2000" smtClean="0"/>
            <a:t>Many people invest by becoming part owners of a corporation.</a:t>
          </a:r>
          <a:endParaRPr lang="en-US" sz="2000"/>
        </a:p>
      </dgm:t>
    </dgm:pt>
    <dgm:pt modelId="{ACBBF053-6053-45FA-B91A-CB1B7D1C54B0}" type="parTrans" cxnId="{A28A9C2B-2337-452D-A527-99C5C2548A8D}">
      <dgm:prSet/>
      <dgm:spPr/>
      <dgm:t>
        <a:bodyPr/>
        <a:lstStyle/>
        <a:p>
          <a:endParaRPr lang="en-US" sz="3600"/>
        </a:p>
      </dgm:t>
    </dgm:pt>
    <dgm:pt modelId="{C9505A8A-82C0-4175-903B-1ED7A44302D8}" type="sibTrans" cxnId="{A28A9C2B-2337-452D-A527-99C5C2548A8D}">
      <dgm:prSet/>
      <dgm:spPr/>
      <dgm:t>
        <a:bodyPr/>
        <a:lstStyle/>
        <a:p>
          <a:endParaRPr lang="en-US" sz="3600"/>
        </a:p>
      </dgm:t>
    </dgm:pt>
    <dgm:pt modelId="{A9B6520B-5948-4F34-9BA8-5F1EC12ECA8C}">
      <dgm:prSet custT="1"/>
      <dgm:spPr/>
      <dgm:t>
        <a:bodyPr/>
        <a:lstStyle/>
        <a:p>
          <a:pPr rtl="0"/>
          <a:r>
            <a:rPr lang="en-US" sz="2000" smtClean="0"/>
            <a:t>Investors are issued stock to represent this ownership.</a:t>
          </a:r>
          <a:endParaRPr lang="en-US" sz="2000"/>
        </a:p>
      </dgm:t>
    </dgm:pt>
    <dgm:pt modelId="{3C622B03-3F24-4193-B877-9A54E1B809E1}" type="parTrans" cxnId="{6553A307-5555-4D0D-9F20-87D56A65A346}">
      <dgm:prSet/>
      <dgm:spPr/>
      <dgm:t>
        <a:bodyPr/>
        <a:lstStyle/>
        <a:p>
          <a:endParaRPr lang="en-US" sz="3600"/>
        </a:p>
      </dgm:t>
    </dgm:pt>
    <dgm:pt modelId="{04F10AC9-2E4E-437F-8C45-44F8189B92C9}" type="sibTrans" cxnId="{6553A307-5555-4D0D-9F20-87D56A65A346}">
      <dgm:prSet/>
      <dgm:spPr/>
      <dgm:t>
        <a:bodyPr/>
        <a:lstStyle/>
        <a:p>
          <a:endParaRPr lang="en-US" sz="3600"/>
        </a:p>
      </dgm:t>
    </dgm:pt>
    <dgm:pt modelId="{3E2C54D0-938F-4A79-B6D5-BFE7F32C4B8E}">
      <dgm:prSet custT="1"/>
      <dgm:spPr/>
      <dgm:t>
        <a:bodyPr/>
        <a:lstStyle/>
        <a:p>
          <a:pPr rtl="0"/>
          <a:r>
            <a:rPr lang="en-US" sz="2000" smtClean="0"/>
            <a:t>Supply and demand are major influencers in stock prices</a:t>
          </a:r>
          <a:endParaRPr lang="en-US" sz="2000"/>
        </a:p>
      </dgm:t>
    </dgm:pt>
    <dgm:pt modelId="{1138CD4E-7556-4DFF-AC33-CE435089F91A}" type="parTrans" cxnId="{98B890B1-542D-442F-9848-E51DE97C5FAD}">
      <dgm:prSet/>
      <dgm:spPr/>
      <dgm:t>
        <a:bodyPr/>
        <a:lstStyle/>
        <a:p>
          <a:endParaRPr lang="en-US" sz="3600"/>
        </a:p>
      </dgm:t>
    </dgm:pt>
    <dgm:pt modelId="{0770B7A8-868D-4E42-BFEE-379AE06637F1}" type="sibTrans" cxnId="{98B890B1-542D-442F-9848-E51DE97C5FAD}">
      <dgm:prSet/>
      <dgm:spPr/>
      <dgm:t>
        <a:bodyPr/>
        <a:lstStyle/>
        <a:p>
          <a:endParaRPr lang="en-US" sz="3600"/>
        </a:p>
      </dgm:t>
    </dgm:pt>
    <dgm:pt modelId="{C602A4AD-E30E-486F-9266-EEC39E9E2487}">
      <dgm:prSet custT="1"/>
      <dgm:spPr/>
      <dgm:t>
        <a:bodyPr/>
        <a:lstStyle/>
        <a:p>
          <a:pPr rtl="0"/>
          <a:r>
            <a:rPr lang="en-US" sz="1600" smtClean="0"/>
            <a:t>If a company has higher earnings, more people will want to buy its stock, which causes the value to increase</a:t>
          </a:r>
          <a:endParaRPr lang="en-US" sz="1600"/>
        </a:p>
      </dgm:t>
    </dgm:pt>
    <dgm:pt modelId="{1ECCCCE3-A205-489F-A0FE-AE36A035C6F4}" type="parTrans" cxnId="{EFF114AC-85EB-4FDD-8C90-84D25D4FEAC4}">
      <dgm:prSet/>
      <dgm:spPr/>
      <dgm:t>
        <a:bodyPr/>
        <a:lstStyle/>
        <a:p>
          <a:endParaRPr lang="en-US" sz="3600"/>
        </a:p>
      </dgm:t>
    </dgm:pt>
    <dgm:pt modelId="{FB7F2006-E667-415A-AE5B-EDF86B08DDEE}" type="sibTrans" cxnId="{EFF114AC-85EB-4FDD-8C90-84D25D4FEAC4}">
      <dgm:prSet/>
      <dgm:spPr/>
      <dgm:t>
        <a:bodyPr/>
        <a:lstStyle/>
        <a:p>
          <a:endParaRPr lang="en-US" sz="3600"/>
        </a:p>
      </dgm:t>
    </dgm:pt>
    <dgm:pt modelId="{D0CE5187-D40B-4FDA-8764-FA488232C486}" type="pres">
      <dgm:prSet presAssocID="{E69A6F6D-8352-4DFF-A54E-EAED9E6ED36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389B36-3AD8-4695-B733-615D77807A06}" type="pres">
      <dgm:prSet presAssocID="{AE1F482B-C766-4480-A833-BC201E0D95E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5C41BB-269C-43AA-88FE-B9BA7C6150AA}" type="pres">
      <dgm:prSet presAssocID="{C9505A8A-82C0-4175-903B-1ED7A44302D8}" presName="sibTrans" presStyleCnt="0"/>
      <dgm:spPr/>
    </dgm:pt>
    <dgm:pt modelId="{5A8BB864-98BC-40E4-8778-A9F61221787A}" type="pres">
      <dgm:prSet presAssocID="{A9B6520B-5948-4F34-9BA8-5F1EC12ECA8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C064F-8EEF-4807-8E26-3B28C82166F6}" type="pres">
      <dgm:prSet presAssocID="{04F10AC9-2E4E-437F-8C45-44F8189B92C9}" presName="sibTrans" presStyleCnt="0"/>
      <dgm:spPr/>
    </dgm:pt>
    <dgm:pt modelId="{E20F636E-405A-4331-8B44-936D650B1AD0}" type="pres">
      <dgm:prSet presAssocID="{3E2C54D0-938F-4A79-B6D5-BFE7F32C4B8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FF114AC-85EB-4FDD-8C90-84D25D4FEAC4}" srcId="{3E2C54D0-938F-4A79-B6D5-BFE7F32C4B8E}" destId="{C602A4AD-E30E-486F-9266-EEC39E9E2487}" srcOrd="0" destOrd="0" parTransId="{1ECCCCE3-A205-489F-A0FE-AE36A035C6F4}" sibTransId="{FB7F2006-E667-415A-AE5B-EDF86B08DDEE}"/>
    <dgm:cxn modelId="{A28A9C2B-2337-452D-A527-99C5C2548A8D}" srcId="{E69A6F6D-8352-4DFF-A54E-EAED9E6ED360}" destId="{AE1F482B-C766-4480-A833-BC201E0D95EA}" srcOrd="0" destOrd="0" parTransId="{ACBBF053-6053-45FA-B91A-CB1B7D1C54B0}" sibTransId="{C9505A8A-82C0-4175-903B-1ED7A44302D8}"/>
    <dgm:cxn modelId="{A4E2E985-5B1B-4A3A-8C9D-B495F4229359}" type="presOf" srcId="{AE1F482B-C766-4480-A833-BC201E0D95EA}" destId="{E4389B36-3AD8-4695-B733-615D77807A06}" srcOrd="0" destOrd="0" presId="urn:microsoft.com/office/officeart/2005/8/layout/hList6"/>
    <dgm:cxn modelId="{6553A307-5555-4D0D-9F20-87D56A65A346}" srcId="{E69A6F6D-8352-4DFF-A54E-EAED9E6ED360}" destId="{A9B6520B-5948-4F34-9BA8-5F1EC12ECA8C}" srcOrd="1" destOrd="0" parTransId="{3C622B03-3F24-4193-B877-9A54E1B809E1}" sibTransId="{04F10AC9-2E4E-437F-8C45-44F8189B92C9}"/>
    <dgm:cxn modelId="{9E189481-DCD2-463E-AD55-2D0927E2F5F0}" type="presOf" srcId="{3E2C54D0-938F-4A79-B6D5-BFE7F32C4B8E}" destId="{E20F636E-405A-4331-8B44-936D650B1AD0}" srcOrd="0" destOrd="0" presId="urn:microsoft.com/office/officeart/2005/8/layout/hList6"/>
    <dgm:cxn modelId="{59D8BF1D-D2AD-4047-A308-654FE9278581}" type="presOf" srcId="{C602A4AD-E30E-486F-9266-EEC39E9E2487}" destId="{E20F636E-405A-4331-8B44-936D650B1AD0}" srcOrd="0" destOrd="1" presId="urn:microsoft.com/office/officeart/2005/8/layout/hList6"/>
    <dgm:cxn modelId="{98B890B1-542D-442F-9848-E51DE97C5FAD}" srcId="{E69A6F6D-8352-4DFF-A54E-EAED9E6ED360}" destId="{3E2C54D0-938F-4A79-B6D5-BFE7F32C4B8E}" srcOrd="2" destOrd="0" parTransId="{1138CD4E-7556-4DFF-AC33-CE435089F91A}" sibTransId="{0770B7A8-868D-4E42-BFEE-379AE06637F1}"/>
    <dgm:cxn modelId="{30F88536-C13E-435B-AED2-4231289FA9A2}" type="presOf" srcId="{A9B6520B-5948-4F34-9BA8-5F1EC12ECA8C}" destId="{5A8BB864-98BC-40E4-8778-A9F61221787A}" srcOrd="0" destOrd="0" presId="urn:microsoft.com/office/officeart/2005/8/layout/hList6"/>
    <dgm:cxn modelId="{1B75CEE4-319F-42E6-908E-E0CFA0744F45}" type="presOf" srcId="{E69A6F6D-8352-4DFF-A54E-EAED9E6ED360}" destId="{D0CE5187-D40B-4FDA-8764-FA488232C486}" srcOrd="0" destOrd="0" presId="urn:microsoft.com/office/officeart/2005/8/layout/hList6"/>
    <dgm:cxn modelId="{805159F5-7237-4EFE-9F3C-4552CCC403D0}" type="presParOf" srcId="{D0CE5187-D40B-4FDA-8764-FA488232C486}" destId="{E4389B36-3AD8-4695-B733-615D77807A06}" srcOrd="0" destOrd="0" presId="urn:microsoft.com/office/officeart/2005/8/layout/hList6"/>
    <dgm:cxn modelId="{F26A51D3-0836-4654-9F16-9A8A45C4C60E}" type="presParOf" srcId="{D0CE5187-D40B-4FDA-8764-FA488232C486}" destId="{2E5C41BB-269C-43AA-88FE-B9BA7C6150AA}" srcOrd="1" destOrd="0" presId="urn:microsoft.com/office/officeart/2005/8/layout/hList6"/>
    <dgm:cxn modelId="{ADD63F03-E569-4833-AB01-404DD794FF58}" type="presParOf" srcId="{D0CE5187-D40B-4FDA-8764-FA488232C486}" destId="{5A8BB864-98BC-40E4-8778-A9F61221787A}" srcOrd="2" destOrd="0" presId="urn:microsoft.com/office/officeart/2005/8/layout/hList6"/>
    <dgm:cxn modelId="{883493F6-2305-4176-8062-C3317C016329}" type="presParOf" srcId="{D0CE5187-D40B-4FDA-8764-FA488232C486}" destId="{9D6C064F-8EEF-4807-8E26-3B28C82166F6}" srcOrd="3" destOrd="0" presId="urn:microsoft.com/office/officeart/2005/8/layout/hList6"/>
    <dgm:cxn modelId="{FA609DF4-01E8-4B00-B514-31263A8538A3}" type="presParOf" srcId="{D0CE5187-D40B-4FDA-8764-FA488232C486}" destId="{E20F636E-405A-4331-8B44-936D650B1AD0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8125668-0A28-40CE-880D-FE3C4268A45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7014937-3323-42A1-A70C-CFC18D2C007F}">
      <dgm:prSet/>
      <dgm:spPr/>
      <dgm:t>
        <a:bodyPr/>
        <a:lstStyle/>
        <a:p>
          <a:pPr rtl="0"/>
          <a:r>
            <a:rPr lang="en-US" smtClean="0"/>
            <a:t>Another investment activity involves the sale of bonds. </a:t>
          </a:r>
          <a:endParaRPr lang="en-US"/>
        </a:p>
      </dgm:t>
    </dgm:pt>
    <dgm:pt modelId="{A0C4D066-9518-4663-9EC6-809E007F677B}" type="parTrans" cxnId="{6F7FC726-52E1-4FEF-8C60-B374BB304AAE}">
      <dgm:prSet/>
      <dgm:spPr/>
      <dgm:t>
        <a:bodyPr/>
        <a:lstStyle/>
        <a:p>
          <a:endParaRPr lang="en-US"/>
        </a:p>
      </dgm:t>
    </dgm:pt>
    <dgm:pt modelId="{488B9368-48FE-4506-BC94-BD26F6988565}" type="sibTrans" cxnId="{6F7FC726-52E1-4FEF-8C60-B374BB304AAE}">
      <dgm:prSet/>
      <dgm:spPr/>
      <dgm:t>
        <a:bodyPr/>
        <a:lstStyle/>
        <a:p>
          <a:endParaRPr lang="en-US"/>
        </a:p>
      </dgm:t>
    </dgm:pt>
    <dgm:pt modelId="{E6A3B941-4A97-4144-B28B-2AD3473F85FF}">
      <dgm:prSet/>
      <dgm:spPr/>
      <dgm:t>
        <a:bodyPr/>
        <a:lstStyle/>
        <a:p>
          <a:pPr rtl="0"/>
          <a:r>
            <a:rPr lang="en-US" smtClean="0"/>
            <a:t>A bond represents debt for an organization.</a:t>
          </a:r>
          <a:endParaRPr lang="en-US"/>
        </a:p>
      </dgm:t>
    </dgm:pt>
    <dgm:pt modelId="{6068A819-61F1-4C29-8AF2-B979D02651F4}" type="parTrans" cxnId="{2B797252-3756-4465-99BC-F46291653465}">
      <dgm:prSet/>
      <dgm:spPr/>
      <dgm:t>
        <a:bodyPr/>
        <a:lstStyle/>
        <a:p>
          <a:endParaRPr lang="en-US"/>
        </a:p>
      </dgm:t>
    </dgm:pt>
    <dgm:pt modelId="{7885F13D-71C3-4885-9EB2-251024A18A66}" type="sibTrans" cxnId="{2B797252-3756-4465-99BC-F46291653465}">
      <dgm:prSet/>
      <dgm:spPr/>
      <dgm:t>
        <a:bodyPr/>
        <a:lstStyle/>
        <a:p>
          <a:endParaRPr lang="en-US"/>
        </a:p>
      </dgm:t>
    </dgm:pt>
    <dgm:pt modelId="{5BE590F6-4BA2-48A1-BF9A-8E55D8927374}">
      <dgm:prSet/>
      <dgm:spPr/>
      <dgm:t>
        <a:bodyPr/>
        <a:lstStyle/>
        <a:p>
          <a:pPr rtl="0"/>
          <a:r>
            <a:rPr lang="en-US" smtClean="0"/>
            <a:t>When you purchase a corporate or government bond, you have become a </a:t>
          </a:r>
          <a:r>
            <a:rPr lang="en-US" i="1" smtClean="0"/>
            <a:t>creditor</a:t>
          </a:r>
          <a:r>
            <a:rPr lang="en-US" smtClean="0"/>
            <a:t>.</a:t>
          </a:r>
          <a:endParaRPr lang="en-US"/>
        </a:p>
      </dgm:t>
    </dgm:pt>
    <dgm:pt modelId="{84513D28-C48E-4B6F-BB20-3B950105D6D4}" type="parTrans" cxnId="{58A56193-B40F-439D-8FDC-A99C027202D3}">
      <dgm:prSet/>
      <dgm:spPr/>
      <dgm:t>
        <a:bodyPr/>
        <a:lstStyle/>
        <a:p>
          <a:endParaRPr lang="en-US"/>
        </a:p>
      </dgm:t>
    </dgm:pt>
    <dgm:pt modelId="{55AD5303-06A2-4AB3-8AA1-33655854CF76}" type="sibTrans" cxnId="{58A56193-B40F-439D-8FDC-A99C027202D3}">
      <dgm:prSet/>
      <dgm:spPr/>
      <dgm:t>
        <a:bodyPr/>
        <a:lstStyle/>
        <a:p>
          <a:endParaRPr lang="en-US"/>
        </a:p>
      </dgm:t>
    </dgm:pt>
    <dgm:pt modelId="{E2C8E0BA-B12E-4380-A440-204228ACAC96}">
      <dgm:prSet/>
      <dgm:spPr/>
      <dgm:t>
        <a:bodyPr/>
        <a:lstStyle/>
        <a:p>
          <a:pPr rtl="0"/>
          <a:r>
            <a:rPr lang="en-US" smtClean="0"/>
            <a:t>In return, you are paid interest for the use of your money.</a:t>
          </a:r>
          <a:endParaRPr lang="en-US"/>
        </a:p>
      </dgm:t>
    </dgm:pt>
    <dgm:pt modelId="{18875891-4EDB-4A63-B70C-DDF5F4DBE836}" type="parTrans" cxnId="{FB251E87-72AC-451D-81A6-33B55C6FE29A}">
      <dgm:prSet/>
      <dgm:spPr/>
      <dgm:t>
        <a:bodyPr/>
        <a:lstStyle/>
        <a:p>
          <a:endParaRPr lang="en-US"/>
        </a:p>
      </dgm:t>
    </dgm:pt>
    <dgm:pt modelId="{DF5A583A-0BFA-4876-8597-B4D1761F75BC}" type="sibTrans" cxnId="{FB251E87-72AC-451D-81A6-33B55C6FE29A}">
      <dgm:prSet/>
      <dgm:spPr/>
      <dgm:t>
        <a:bodyPr/>
        <a:lstStyle/>
        <a:p>
          <a:endParaRPr lang="en-US"/>
        </a:p>
      </dgm:t>
    </dgm:pt>
    <dgm:pt modelId="{F4329E40-ACAC-4F8D-8813-91226FB804B2}" type="pres">
      <dgm:prSet presAssocID="{08125668-0A28-40CE-880D-FE3C4268A4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1AE03C-0B70-4D84-A060-8E737860924B}" type="pres">
      <dgm:prSet presAssocID="{17014937-3323-42A1-A70C-CFC18D2C007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32E8C-60A7-4BB0-8CBD-C8C34C7EDEC9}" type="pres">
      <dgm:prSet presAssocID="{488B9368-48FE-4506-BC94-BD26F6988565}" presName="spacer" presStyleCnt="0"/>
      <dgm:spPr/>
    </dgm:pt>
    <dgm:pt modelId="{783F60E5-8D83-4E62-9647-8D4F894CC6E5}" type="pres">
      <dgm:prSet presAssocID="{E6A3B941-4A97-4144-B28B-2AD3473F85F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CE1FF0-C018-4A4D-9340-7909F8323941}" type="pres">
      <dgm:prSet presAssocID="{7885F13D-71C3-4885-9EB2-251024A18A66}" presName="spacer" presStyleCnt="0"/>
      <dgm:spPr/>
    </dgm:pt>
    <dgm:pt modelId="{2C7F7590-0B05-48A5-B4F6-00F2455FA812}" type="pres">
      <dgm:prSet presAssocID="{5BE590F6-4BA2-48A1-BF9A-8E55D892737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93384B-2B44-44A0-932D-57EAEFB616FB}" type="pres">
      <dgm:prSet presAssocID="{5BE590F6-4BA2-48A1-BF9A-8E55D892737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7FC726-52E1-4FEF-8C60-B374BB304AAE}" srcId="{08125668-0A28-40CE-880D-FE3C4268A45C}" destId="{17014937-3323-42A1-A70C-CFC18D2C007F}" srcOrd="0" destOrd="0" parTransId="{A0C4D066-9518-4663-9EC6-809E007F677B}" sibTransId="{488B9368-48FE-4506-BC94-BD26F6988565}"/>
    <dgm:cxn modelId="{F520689F-4E24-490A-9B12-8725D346EAC1}" type="presOf" srcId="{17014937-3323-42A1-A70C-CFC18D2C007F}" destId="{341AE03C-0B70-4D84-A060-8E737860924B}" srcOrd="0" destOrd="0" presId="urn:microsoft.com/office/officeart/2005/8/layout/vList2"/>
    <dgm:cxn modelId="{2B797252-3756-4465-99BC-F46291653465}" srcId="{08125668-0A28-40CE-880D-FE3C4268A45C}" destId="{E6A3B941-4A97-4144-B28B-2AD3473F85FF}" srcOrd="1" destOrd="0" parTransId="{6068A819-61F1-4C29-8AF2-B979D02651F4}" sibTransId="{7885F13D-71C3-4885-9EB2-251024A18A66}"/>
    <dgm:cxn modelId="{32713395-BABA-4FC9-9E1F-9E0840175A9F}" type="presOf" srcId="{5BE590F6-4BA2-48A1-BF9A-8E55D8927374}" destId="{2C7F7590-0B05-48A5-B4F6-00F2455FA812}" srcOrd="0" destOrd="0" presId="urn:microsoft.com/office/officeart/2005/8/layout/vList2"/>
    <dgm:cxn modelId="{95820D31-163A-4580-9A7C-3906C8A05DAB}" type="presOf" srcId="{E6A3B941-4A97-4144-B28B-2AD3473F85FF}" destId="{783F60E5-8D83-4E62-9647-8D4F894CC6E5}" srcOrd="0" destOrd="0" presId="urn:microsoft.com/office/officeart/2005/8/layout/vList2"/>
    <dgm:cxn modelId="{58A56193-B40F-439D-8FDC-A99C027202D3}" srcId="{08125668-0A28-40CE-880D-FE3C4268A45C}" destId="{5BE590F6-4BA2-48A1-BF9A-8E55D8927374}" srcOrd="2" destOrd="0" parTransId="{84513D28-C48E-4B6F-BB20-3B950105D6D4}" sibTransId="{55AD5303-06A2-4AB3-8AA1-33655854CF76}"/>
    <dgm:cxn modelId="{AB75E7D5-C07E-4677-BAAF-337E248EA6ED}" type="presOf" srcId="{08125668-0A28-40CE-880D-FE3C4268A45C}" destId="{F4329E40-ACAC-4F8D-8813-91226FB804B2}" srcOrd="0" destOrd="0" presId="urn:microsoft.com/office/officeart/2005/8/layout/vList2"/>
    <dgm:cxn modelId="{FB251E87-72AC-451D-81A6-33B55C6FE29A}" srcId="{5BE590F6-4BA2-48A1-BF9A-8E55D8927374}" destId="{E2C8E0BA-B12E-4380-A440-204228ACAC96}" srcOrd="0" destOrd="0" parTransId="{18875891-4EDB-4A63-B70C-DDF5F4DBE836}" sibTransId="{DF5A583A-0BFA-4876-8597-B4D1761F75BC}"/>
    <dgm:cxn modelId="{267EE5D5-2304-4756-9982-BBE616C1F056}" type="presOf" srcId="{E2C8E0BA-B12E-4380-A440-204228ACAC96}" destId="{E893384B-2B44-44A0-932D-57EAEFB616FB}" srcOrd="0" destOrd="0" presId="urn:microsoft.com/office/officeart/2005/8/layout/vList2"/>
    <dgm:cxn modelId="{13921FFB-D454-4A3B-A68C-70041B89991D}" type="presParOf" srcId="{F4329E40-ACAC-4F8D-8813-91226FB804B2}" destId="{341AE03C-0B70-4D84-A060-8E737860924B}" srcOrd="0" destOrd="0" presId="urn:microsoft.com/office/officeart/2005/8/layout/vList2"/>
    <dgm:cxn modelId="{D19EE525-E5C6-4690-9F70-647AAEE06C21}" type="presParOf" srcId="{F4329E40-ACAC-4F8D-8813-91226FB804B2}" destId="{C6A32E8C-60A7-4BB0-8CBD-C8C34C7EDEC9}" srcOrd="1" destOrd="0" presId="urn:microsoft.com/office/officeart/2005/8/layout/vList2"/>
    <dgm:cxn modelId="{65D571C8-FCBA-435F-BCCF-84403E8E961C}" type="presParOf" srcId="{F4329E40-ACAC-4F8D-8813-91226FB804B2}" destId="{783F60E5-8D83-4E62-9647-8D4F894CC6E5}" srcOrd="2" destOrd="0" presId="urn:microsoft.com/office/officeart/2005/8/layout/vList2"/>
    <dgm:cxn modelId="{6942714D-9FAE-447C-A43F-72BB21F6FB2A}" type="presParOf" srcId="{F4329E40-ACAC-4F8D-8813-91226FB804B2}" destId="{C7CE1FF0-C018-4A4D-9340-7909F8323941}" srcOrd="3" destOrd="0" presId="urn:microsoft.com/office/officeart/2005/8/layout/vList2"/>
    <dgm:cxn modelId="{B0B77120-6733-4898-8DEC-79FD1E86D756}" type="presParOf" srcId="{F4329E40-ACAC-4F8D-8813-91226FB804B2}" destId="{2C7F7590-0B05-48A5-B4F6-00F2455FA812}" srcOrd="4" destOrd="0" presId="urn:microsoft.com/office/officeart/2005/8/layout/vList2"/>
    <dgm:cxn modelId="{0FDE3D14-8324-495F-9E4E-4204F264680B}" type="presParOf" srcId="{F4329E40-ACAC-4F8D-8813-91226FB804B2}" destId="{E893384B-2B44-44A0-932D-57EAEFB616F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50A9919-7A64-4B28-897D-09E056D095C7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7A4472D-173A-4150-A739-7E170B0FD89C}">
      <dgm:prSet custT="1"/>
      <dgm:spPr/>
      <dgm:t>
        <a:bodyPr/>
        <a:lstStyle/>
        <a:p>
          <a:pPr rtl="0"/>
          <a:r>
            <a:rPr lang="en-US" sz="1800" smtClean="0"/>
            <a:t>Credit is often referred to as “Buy now, pay later”</a:t>
          </a:r>
          <a:endParaRPr lang="en-US" sz="1800"/>
        </a:p>
      </dgm:t>
    </dgm:pt>
    <dgm:pt modelId="{41B6F29C-4E40-470E-A9E8-AA743C4A6741}" type="parTrans" cxnId="{495F6D55-9037-47C8-AB71-92381BAB3379}">
      <dgm:prSet/>
      <dgm:spPr/>
      <dgm:t>
        <a:bodyPr/>
        <a:lstStyle/>
        <a:p>
          <a:endParaRPr lang="en-US"/>
        </a:p>
      </dgm:t>
    </dgm:pt>
    <dgm:pt modelId="{BA51E32E-3330-4BB6-A39D-C1B8EF1A6DEC}" type="sibTrans" cxnId="{495F6D55-9037-47C8-AB71-92381BAB3379}">
      <dgm:prSet/>
      <dgm:spPr/>
      <dgm:t>
        <a:bodyPr/>
        <a:lstStyle/>
        <a:p>
          <a:endParaRPr lang="en-US"/>
        </a:p>
      </dgm:t>
    </dgm:pt>
    <dgm:pt modelId="{784F43B7-96A7-4815-8C10-B4AB604BA64A}">
      <dgm:prSet custT="1"/>
      <dgm:spPr/>
      <dgm:t>
        <a:bodyPr/>
        <a:lstStyle/>
        <a:p>
          <a:pPr rtl="0"/>
          <a:r>
            <a:rPr lang="en-US" sz="1800" smtClean="0"/>
            <a:t>Borrowing can have an important economic influence</a:t>
          </a:r>
          <a:endParaRPr lang="en-US" sz="1800"/>
        </a:p>
      </dgm:t>
    </dgm:pt>
    <dgm:pt modelId="{856E7E16-DFAD-4AB3-AB4C-90173C6FFEC5}" type="parTrans" cxnId="{17516F2D-A252-49C4-8500-2947F48FD368}">
      <dgm:prSet/>
      <dgm:spPr/>
      <dgm:t>
        <a:bodyPr/>
        <a:lstStyle/>
        <a:p>
          <a:endParaRPr lang="en-US"/>
        </a:p>
      </dgm:t>
    </dgm:pt>
    <dgm:pt modelId="{2A990121-056F-4CBC-98D2-C4C7DAC7DE12}" type="sibTrans" cxnId="{17516F2D-A252-49C4-8500-2947F48FD368}">
      <dgm:prSet/>
      <dgm:spPr/>
      <dgm:t>
        <a:bodyPr/>
        <a:lstStyle/>
        <a:p>
          <a:endParaRPr lang="en-US"/>
        </a:p>
      </dgm:t>
    </dgm:pt>
    <dgm:pt modelId="{76390D9D-B343-4C86-8C18-A667028AEEF5}">
      <dgm:prSet custT="1"/>
      <dgm:spPr/>
      <dgm:t>
        <a:bodyPr/>
        <a:lstStyle/>
        <a:p>
          <a:pPr rtl="0"/>
          <a:r>
            <a:rPr lang="en-US" sz="1600" smtClean="0"/>
            <a:t>People expect services from federal, state, and local governments.</a:t>
          </a:r>
          <a:endParaRPr lang="en-US" sz="1600"/>
        </a:p>
      </dgm:t>
    </dgm:pt>
    <dgm:pt modelId="{78D629B1-B08A-4307-95D8-A4BBB3DA7391}" type="parTrans" cxnId="{B974B8FE-01C4-4DF0-98E3-1B51C91F41BB}">
      <dgm:prSet/>
      <dgm:spPr/>
      <dgm:t>
        <a:bodyPr/>
        <a:lstStyle/>
        <a:p>
          <a:endParaRPr lang="en-US"/>
        </a:p>
      </dgm:t>
    </dgm:pt>
    <dgm:pt modelId="{A3960D0E-6F09-4678-94E3-E81650EE2BA7}" type="sibTrans" cxnId="{B974B8FE-01C4-4DF0-98E3-1B51C91F41BB}">
      <dgm:prSet/>
      <dgm:spPr/>
      <dgm:t>
        <a:bodyPr/>
        <a:lstStyle/>
        <a:p>
          <a:endParaRPr lang="en-US"/>
        </a:p>
      </dgm:t>
    </dgm:pt>
    <dgm:pt modelId="{8D1D9FCC-E47E-496B-BEA2-92DB173A0059}">
      <dgm:prSet/>
      <dgm:spPr/>
      <dgm:t>
        <a:bodyPr/>
        <a:lstStyle/>
        <a:p>
          <a:pPr rtl="0"/>
          <a:r>
            <a:rPr lang="en-US" smtClean="0"/>
            <a:t>New schools</a:t>
          </a:r>
          <a:endParaRPr lang="en-US"/>
        </a:p>
      </dgm:t>
    </dgm:pt>
    <dgm:pt modelId="{43176AF6-EDC0-4511-90A4-825873C79739}" type="parTrans" cxnId="{308682F0-9B0E-4589-82C8-BFB0FBFC761F}">
      <dgm:prSet/>
      <dgm:spPr/>
      <dgm:t>
        <a:bodyPr/>
        <a:lstStyle/>
        <a:p>
          <a:endParaRPr lang="en-US"/>
        </a:p>
      </dgm:t>
    </dgm:pt>
    <dgm:pt modelId="{7542B08A-0770-4445-9F56-4A9FBDC00B28}" type="sibTrans" cxnId="{308682F0-9B0E-4589-82C8-BFB0FBFC761F}">
      <dgm:prSet/>
      <dgm:spPr/>
      <dgm:t>
        <a:bodyPr/>
        <a:lstStyle/>
        <a:p>
          <a:endParaRPr lang="en-US"/>
        </a:p>
      </dgm:t>
    </dgm:pt>
    <dgm:pt modelId="{F9F950DF-D341-4FE2-92D8-09B767081284}">
      <dgm:prSet/>
      <dgm:spPr/>
      <dgm:t>
        <a:bodyPr/>
        <a:lstStyle/>
        <a:p>
          <a:pPr rtl="0"/>
          <a:r>
            <a:rPr lang="en-US" smtClean="0"/>
            <a:t>Highways</a:t>
          </a:r>
          <a:endParaRPr lang="en-US"/>
        </a:p>
      </dgm:t>
    </dgm:pt>
    <dgm:pt modelId="{1865480D-99A8-43C6-B349-DF7728ED471F}" type="parTrans" cxnId="{D569DA91-CCBA-40C7-9C03-5A1A2A8877D1}">
      <dgm:prSet/>
      <dgm:spPr/>
      <dgm:t>
        <a:bodyPr/>
        <a:lstStyle/>
        <a:p>
          <a:endParaRPr lang="en-US"/>
        </a:p>
      </dgm:t>
    </dgm:pt>
    <dgm:pt modelId="{CD1B368E-BC5A-4937-9C89-26D9095E8295}" type="sibTrans" cxnId="{D569DA91-CCBA-40C7-9C03-5A1A2A8877D1}">
      <dgm:prSet/>
      <dgm:spPr/>
      <dgm:t>
        <a:bodyPr/>
        <a:lstStyle/>
        <a:p>
          <a:endParaRPr lang="en-US"/>
        </a:p>
      </dgm:t>
    </dgm:pt>
    <dgm:pt modelId="{FAD21601-58B3-4B31-BBC2-5564359A95D8}">
      <dgm:prSet/>
      <dgm:spPr/>
      <dgm:t>
        <a:bodyPr/>
        <a:lstStyle/>
        <a:p>
          <a:pPr rtl="0"/>
          <a:r>
            <a:rPr lang="en-US" smtClean="0"/>
            <a:t>Public buildings</a:t>
          </a:r>
          <a:endParaRPr lang="en-US"/>
        </a:p>
      </dgm:t>
    </dgm:pt>
    <dgm:pt modelId="{65A1F623-9F2C-4CD8-B351-9FDE5DE15656}" type="parTrans" cxnId="{33C40C27-D288-4C1D-B81E-7CD72DE6DD0E}">
      <dgm:prSet/>
      <dgm:spPr/>
      <dgm:t>
        <a:bodyPr/>
        <a:lstStyle/>
        <a:p>
          <a:endParaRPr lang="en-US"/>
        </a:p>
      </dgm:t>
    </dgm:pt>
    <dgm:pt modelId="{31127148-58E7-4F43-BC68-41EC32FD4DCA}" type="sibTrans" cxnId="{33C40C27-D288-4C1D-B81E-7CD72DE6DD0E}">
      <dgm:prSet/>
      <dgm:spPr/>
      <dgm:t>
        <a:bodyPr/>
        <a:lstStyle/>
        <a:p>
          <a:endParaRPr lang="en-US"/>
        </a:p>
      </dgm:t>
    </dgm:pt>
    <dgm:pt modelId="{A598D829-73C4-450A-BC8A-C470677BD8EF}">
      <dgm:prSet/>
      <dgm:spPr/>
      <dgm:t>
        <a:bodyPr/>
        <a:lstStyle/>
        <a:p>
          <a:pPr rtl="0"/>
          <a:r>
            <a:rPr lang="en-US" smtClean="0"/>
            <a:t>Parks </a:t>
          </a:r>
          <a:endParaRPr lang="en-US"/>
        </a:p>
      </dgm:t>
    </dgm:pt>
    <dgm:pt modelId="{3D6255AE-9550-4303-BD68-91FF1651D4A4}" type="parTrans" cxnId="{C1AEB817-D3C5-4009-986D-EDCB3EA306E3}">
      <dgm:prSet/>
      <dgm:spPr/>
      <dgm:t>
        <a:bodyPr/>
        <a:lstStyle/>
        <a:p>
          <a:endParaRPr lang="en-US"/>
        </a:p>
      </dgm:t>
    </dgm:pt>
    <dgm:pt modelId="{68B7A833-8FDC-42F1-ADD6-E2CA966CC46F}" type="sibTrans" cxnId="{C1AEB817-D3C5-4009-986D-EDCB3EA306E3}">
      <dgm:prSet/>
      <dgm:spPr/>
      <dgm:t>
        <a:bodyPr/>
        <a:lstStyle/>
        <a:p>
          <a:endParaRPr lang="en-US"/>
        </a:p>
      </dgm:t>
    </dgm:pt>
    <dgm:pt modelId="{EFF0690C-93BA-4F25-AE27-05397EC0CADF}" type="pres">
      <dgm:prSet presAssocID="{450A9919-7A64-4B28-897D-09E056D095C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344073-A699-4287-80B4-0BA6A44B53A5}" type="pres">
      <dgm:prSet presAssocID="{07A4472D-173A-4150-A739-7E170B0FD89C}" presName="root" presStyleCnt="0"/>
      <dgm:spPr/>
    </dgm:pt>
    <dgm:pt modelId="{91982D8C-AABF-4905-B43E-A276880CE029}" type="pres">
      <dgm:prSet presAssocID="{07A4472D-173A-4150-A739-7E170B0FD89C}" presName="rootComposite" presStyleCnt="0"/>
      <dgm:spPr/>
    </dgm:pt>
    <dgm:pt modelId="{2683A8C2-9511-4426-9EA3-400D939A23DA}" type="pres">
      <dgm:prSet presAssocID="{07A4472D-173A-4150-A739-7E170B0FD89C}" presName="rootText" presStyleLbl="node1" presStyleIdx="0" presStyleCnt="3" custScaleY="437902"/>
      <dgm:spPr/>
      <dgm:t>
        <a:bodyPr/>
        <a:lstStyle/>
        <a:p>
          <a:endParaRPr lang="en-US"/>
        </a:p>
      </dgm:t>
    </dgm:pt>
    <dgm:pt modelId="{C918B51A-E99D-4581-BB07-53D831C9A091}" type="pres">
      <dgm:prSet presAssocID="{07A4472D-173A-4150-A739-7E170B0FD89C}" presName="rootConnector" presStyleLbl="node1" presStyleIdx="0" presStyleCnt="3"/>
      <dgm:spPr/>
      <dgm:t>
        <a:bodyPr/>
        <a:lstStyle/>
        <a:p>
          <a:endParaRPr lang="en-US"/>
        </a:p>
      </dgm:t>
    </dgm:pt>
    <dgm:pt modelId="{699F04F1-693B-4487-828E-DF7382E2869F}" type="pres">
      <dgm:prSet presAssocID="{07A4472D-173A-4150-A739-7E170B0FD89C}" presName="childShape" presStyleCnt="0"/>
      <dgm:spPr/>
    </dgm:pt>
    <dgm:pt modelId="{2AC6AEAC-DE44-4872-B31D-123DE1E0BCBD}" type="pres">
      <dgm:prSet presAssocID="{784F43B7-96A7-4815-8C10-B4AB604BA64A}" presName="root" presStyleCnt="0"/>
      <dgm:spPr/>
    </dgm:pt>
    <dgm:pt modelId="{3BF7F7C9-39B3-4893-8985-9DF5EFE1E038}" type="pres">
      <dgm:prSet presAssocID="{784F43B7-96A7-4815-8C10-B4AB604BA64A}" presName="rootComposite" presStyleCnt="0"/>
      <dgm:spPr/>
    </dgm:pt>
    <dgm:pt modelId="{516E7697-4AAE-4C15-AC57-70068290E0AE}" type="pres">
      <dgm:prSet presAssocID="{784F43B7-96A7-4815-8C10-B4AB604BA64A}" presName="rootText" presStyleLbl="node1" presStyleIdx="1" presStyleCnt="3" custScaleY="437902"/>
      <dgm:spPr/>
      <dgm:t>
        <a:bodyPr/>
        <a:lstStyle/>
        <a:p>
          <a:endParaRPr lang="en-US"/>
        </a:p>
      </dgm:t>
    </dgm:pt>
    <dgm:pt modelId="{77E90520-A67E-4660-A9D2-1B6853D11DD6}" type="pres">
      <dgm:prSet presAssocID="{784F43B7-96A7-4815-8C10-B4AB604BA64A}" presName="rootConnector" presStyleLbl="node1" presStyleIdx="1" presStyleCnt="3"/>
      <dgm:spPr/>
      <dgm:t>
        <a:bodyPr/>
        <a:lstStyle/>
        <a:p>
          <a:endParaRPr lang="en-US"/>
        </a:p>
      </dgm:t>
    </dgm:pt>
    <dgm:pt modelId="{98588191-D1C6-4CDA-84D0-7925C3042B03}" type="pres">
      <dgm:prSet presAssocID="{784F43B7-96A7-4815-8C10-B4AB604BA64A}" presName="childShape" presStyleCnt="0"/>
      <dgm:spPr/>
    </dgm:pt>
    <dgm:pt modelId="{85256E81-2C8F-4FC3-926D-425735E7720B}" type="pres">
      <dgm:prSet presAssocID="{76390D9D-B343-4C86-8C18-A667028AEEF5}" presName="root" presStyleCnt="0"/>
      <dgm:spPr/>
    </dgm:pt>
    <dgm:pt modelId="{1C4269C3-6341-4D79-8DDF-747F356071FC}" type="pres">
      <dgm:prSet presAssocID="{76390D9D-B343-4C86-8C18-A667028AEEF5}" presName="rootComposite" presStyleCnt="0"/>
      <dgm:spPr/>
    </dgm:pt>
    <dgm:pt modelId="{6BB6A3C1-3361-4831-993C-AE9EAD096087}" type="pres">
      <dgm:prSet presAssocID="{76390D9D-B343-4C86-8C18-A667028AEEF5}" presName="rootText" presStyleLbl="node1" presStyleIdx="2" presStyleCnt="3" custScaleX="236436"/>
      <dgm:spPr/>
      <dgm:t>
        <a:bodyPr/>
        <a:lstStyle/>
        <a:p>
          <a:endParaRPr lang="en-US"/>
        </a:p>
      </dgm:t>
    </dgm:pt>
    <dgm:pt modelId="{B786B18A-14FE-42AB-A449-EB887DDF4688}" type="pres">
      <dgm:prSet presAssocID="{76390D9D-B343-4C86-8C18-A667028AEEF5}" presName="rootConnector" presStyleLbl="node1" presStyleIdx="2" presStyleCnt="3"/>
      <dgm:spPr/>
      <dgm:t>
        <a:bodyPr/>
        <a:lstStyle/>
        <a:p>
          <a:endParaRPr lang="en-US"/>
        </a:p>
      </dgm:t>
    </dgm:pt>
    <dgm:pt modelId="{F5C4EE3D-0D1B-4476-A675-0C29A0BD5D8F}" type="pres">
      <dgm:prSet presAssocID="{76390D9D-B343-4C86-8C18-A667028AEEF5}" presName="childShape" presStyleCnt="0"/>
      <dgm:spPr/>
    </dgm:pt>
    <dgm:pt modelId="{44738317-0AE3-4699-B8DD-13A3351B5340}" type="pres">
      <dgm:prSet presAssocID="{43176AF6-EDC0-4511-90A4-825873C7973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A3B6EF02-DD2E-47DE-8932-3940CE1CB93A}" type="pres">
      <dgm:prSet presAssocID="{8D1D9FCC-E47E-496B-BEA2-92DB173A005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9FF27-8619-4CDD-BE28-512756BD527E}" type="pres">
      <dgm:prSet presAssocID="{1865480D-99A8-43C6-B349-DF7728ED471F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72F6942-F263-49F2-BC36-76A50AC9D87D}" type="pres">
      <dgm:prSet presAssocID="{F9F950DF-D341-4FE2-92D8-09B767081284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56BC7D-E63E-4A2C-A40C-FBE808113021}" type="pres">
      <dgm:prSet presAssocID="{65A1F623-9F2C-4CD8-B351-9FDE5DE15656}" presName="Name13" presStyleLbl="parChTrans1D2" presStyleIdx="2" presStyleCnt="4"/>
      <dgm:spPr/>
      <dgm:t>
        <a:bodyPr/>
        <a:lstStyle/>
        <a:p>
          <a:endParaRPr lang="en-US"/>
        </a:p>
      </dgm:t>
    </dgm:pt>
    <dgm:pt modelId="{AA07AA1C-B766-47C1-B763-4FEE7D83832D}" type="pres">
      <dgm:prSet presAssocID="{FAD21601-58B3-4B31-BBC2-5564359A95D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A83C91-BD45-4A69-992B-F7DAA80E6376}" type="pres">
      <dgm:prSet presAssocID="{3D6255AE-9550-4303-BD68-91FF1651D4A4}" presName="Name13" presStyleLbl="parChTrans1D2" presStyleIdx="3" presStyleCnt="4"/>
      <dgm:spPr/>
      <dgm:t>
        <a:bodyPr/>
        <a:lstStyle/>
        <a:p>
          <a:endParaRPr lang="en-US"/>
        </a:p>
      </dgm:t>
    </dgm:pt>
    <dgm:pt modelId="{FF814A99-F1B0-4A58-B32D-D9A372367C6C}" type="pres">
      <dgm:prSet presAssocID="{A598D829-73C4-450A-BC8A-C470677BD8EF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682F0-9B0E-4589-82C8-BFB0FBFC761F}" srcId="{76390D9D-B343-4C86-8C18-A667028AEEF5}" destId="{8D1D9FCC-E47E-496B-BEA2-92DB173A0059}" srcOrd="0" destOrd="0" parTransId="{43176AF6-EDC0-4511-90A4-825873C79739}" sibTransId="{7542B08A-0770-4445-9F56-4A9FBDC00B28}"/>
    <dgm:cxn modelId="{C442367E-30BE-4A9E-B288-E8539A8CD30A}" type="presOf" srcId="{A598D829-73C4-450A-BC8A-C470677BD8EF}" destId="{FF814A99-F1B0-4A58-B32D-D9A372367C6C}" srcOrd="0" destOrd="0" presId="urn:microsoft.com/office/officeart/2005/8/layout/hierarchy3"/>
    <dgm:cxn modelId="{33C40C27-D288-4C1D-B81E-7CD72DE6DD0E}" srcId="{76390D9D-B343-4C86-8C18-A667028AEEF5}" destId="{FAD21601-58B3-4B31-BBC2-5564359A95D8}" srcOrd="2" destOrd="0" parTransId="{65A1F623-9F2C-4CD8-B351-9FDE5DE15656}" sibTransId="{31127148-58E7-4F43-BC68-41EC32FD4DCA}"/>
    <dgm:cxn modelId="{17516F2D-A252-49C4-8500-2947F48FD368}" srcId="{450A9919-7A64-4B28-897D-09E056D095C7}" destId="{784F43B7-96A7-4815-8C10-B4AB604BA64A}" srcOrd="1" destOrd="0" parTransId="{856E7E16-DFAD-4AB3-AB4C-90173C6FFEC5}" sibTransId="{2A990121-056F-4CBC-98D2-C4C7DAC7DE12}"/>
    <dgm:cxn modelId="{F4D17E80-4F2B-462E-B8E4-FE78F1E7DBBA}" type="presOf" srcId="{07A4472D-173A-4150-A739-7E170B0FD89C}" destId="{C918B51A-E99D-4581-BB07-53D831C9A091}" srcOrd="1" destOrd="0" presId="urn:microsoft.com/office/officeart/2005/8/layout/hierarchy3"/>
    <dgm:cxn modelId="{495F6D55-9037-47C8-AB71-92381BAB3379}" srcId="{450A9919-7A64-4B28-897D-09E056D095C7}" destId="{07A4472D-173A-4150-A739-7E170B0FD89C}" srcOrd="0" destOrd="0" parTransId="{41B6F29C-4E40-470E-A9E8-AA743C4A6741}" sibTransId="{BA51E32E-3330-4BB6-A39D-C1B8EF1A6DEC}"/>
    <dgm:cxn modelId="{B11E82E7-5E7F-4CF1-A1C6-3CEFAC938613}" type="presOf" srcId="{784F43B7-96A7-4815-8C10-B4AB604BA64A}" destId="{77E90520-A67E-4660-A9D2-1B6853D11DD6}" srcOrd="1" destOrd="0" presId="urn:microsoft.com/office/officeart/2005/8/layout/hierarchy3"/>
    <dgm:cxn modelId="{C1AEB817-D3C5-4009-986D-EDCB3EA306E3}" srcId="{76390D9D-B343-4C86-8C18-A667028AEEF5}" destId="{A598D829-73C4-450A-BC8A-C470677BD8EF}" srcOrd="3" destOrd="0" parTransId="{3D6255AE-9550-4303-BD68-91FF1651D4A4}" sibTransId="{68B7A833-8FDC-42F1-ADD6-E2CA966CC46F}"/>
    <dgm:cxn modelId="{6763A9DC-FE43-468B-A2AA-92F248C3A73E}" type="presOf" srcId="{76390D9D-B343-4C86-8C18-A667028AEEF5}" destId="{B786B18A-14FE-42AB-A449-EB887DDF4688}" srcOrd="1" destOrd="0" presId="urn:microsoft.com/office/officeart/2005/8/layout/hierarchy3"/>
    <dgm:cxn modelId="{09811D64-BC65-42EE-BC29-4D2F12F39C62}" type="presOf" srcId="{3D6255AE-9550-4303-BD68-91FF1651D4A4}" destId="{C4A83C91-BD45-4A69-992B-F7DAA80E6376}" srcOrd="0" destOrd="0" presId="urn:microsoft.com/office/officeart/2005/8/layout/hierarchy3"/>
    <dgm:cxn modelId="{32B9D5E7-A0EC-446C-8517-C95D82346518}" type="presOf" srcId="{43176AF6-EDC0-4511-90A4-825873C79739}" destId="{44738317-0AE3-4699-B8DD-13A3351B5340}" srcOrd="0" destOrd="0" presId="urn:microsoft.com/office/officeart/2005/8/layout/hierarchy3"/>
    <dgm:cxn modelId="{57A8E2EA-2EDD-4CAD-A0AC-53FAD5285D3B}" type="presOf" srcId="{FAD21601-58B3-4B31-BBC2-5564359A95D8}" destId="{AA07AA1C-B766-47C1-B763-4FEE7D83832D}" srcOrd="0" destOrd="0" presId="urn:microsoft.com/office/officeart/2005/8/layout/hierarchy3"/>
    <dgm:cxn modelId="{D569DA91-CCBA-40C7-9C03-5A1A2A8877D1}" srcId="{76390D9D-B343-4C86-8C18-A667028AEEF5}" destId="{F9F950DF-D341-4FE2-92D8-09B767081284}" srcOrd="1" destOrd="0" parTransId="{1865480D-99A8-43C6-B349-DF7728ED471F}" sibTransId="{CD1B368E-BC5A-4937-9C89-26D9095E8295}"/>
    <dgm:cxn modelId="{5F9A0E72-2B2D-4864-BC82-B59AD7ACFF5C}" type="presOf" srcId="{1865480D-99A8-43C6-B349-DF7728ED471F}" destId="{E3C9FF27-8619-4CDD-BE28-512756BD527E}" srcOrd="0" destOrd="0" presId="urn:microsoft.com/office/officeart/2005/8/layout/hierarchy3"/>
    <dgm:cxn modelId="{7CA7C28A-7485-4AE2-BAAD-4AB94B43C664}" type="presOf" srcId="{65A1F623-9F2C-4CD8-B351-9FDE5DE15656}" destId="{FC56BC7D-E63E-4A2C-A40C-FBE808113021}" srcOrd="0" destOrd="0" presId="urn:microsoft.com/office/officeart/2005/8/layout/hierarchy3"/>
    <dgm:cxn modelId="{B974B8FE-01C4-4DF0-98E3-1B51C91F41BB}" srcId="{450A9919-7A64-4B28-897D-09E056D095C7}" destId="{76390D9D-B343-4C86-8C18-A667028AEEF5}" srcOrd="2" destOrd="0" parTransId="{78D629B1-B08A-4307-95D8-A4BBB3DA7391}" sibTransId="{A3960D0E-6F09-4678-94E3-E81650EE2BA7}"/>
    <dgm:cxn modelId="{0FA4A72F-1130-4E35-A1C2-C318C55883AD}" type="presOf" srcId="{8D1D9FCC-E47E-496B-BEA2-92DB173A0059}" destId="{A3B6EF02-DD2E-47DE-8932-3940CE1CB93A}" srcOrd="0" destOrd="0" presId="urn:microsoft.com/office/officeart/2005/8/layout/hierarchy3"/>
    <dgm:cxn modelId="{08032E89-D268-40C2-90A0-AE6E411E9C9C}" type="presOf" srcId="{F9F950DF-D341-4FE2-92D8-09B767081284}" destId="{472F6942-F263-49F2-BC36-76A50AC9D87D}" srcOrd="0" destOrd="0" presId="urn:microsoft.com/office/officeart/2005/8/layout/hierarchy3"/>
    <dgm:cxn modelId="{287EB2FD-7FCC-45DA-9E8D-7CB7D50AFFC1}" type="presOf" srcId="{784F43B7-96A7-4815-8C10-B4AB604BA64A}" destId="{516E7697-4AAE-4C15-AC57-70068290E0AE}" srcOrd="0" destOrd="0" presId="urn:microsoft.com/office/officeart/2005/8/layout/hierarchy3"/>
    <dgm:cxn modelId="{A9348E06-4741-4CB5-B168-2069400374B8}" type="presOf" srcId="{450A9919-7A64-4B28-897D-09E056D095C7}" destId="{EFF0690C-93BA-4F25-AE27-05397EC0CADF}" srcOrd="0" destOrd="0" presId="urn:microsoft.com/office/officeart/2005/8/layout/hierarchy3"/>
    <dgm:cxn modelId="{7A41F179-518F-4B76-B6D1-954A5328241B}" type="presOf" srcId="{07A4472D-173A-4150-A739-7E170B0FD89C}" destId="{2683A8C2-9511-4426-9EA3-400D939A23DA}" srcOrd="0" destOrd="0" presId="urn:microsoft.com/office/officeart/2005/8/layout/hierarchy3"/>
    <dgm:cxn modelId="{24E4A70A-A0A0-457D-9498-64D0F6A5050B}" type="presOf" srcId="{76390D9D-B343-4C86-8C18-A667028AEEF5}" destId="{6BB6A3C1-3361-4831-993C-AE9EAD096087}" srcOrd="0" destOrd="0" presId="urn:microsoft.com/office/officeart/2005/8/layout/hierarchy3"/>
    <dgm:cxn modelId="{B117C04A-7FBC-41EB-9BBC-1E37F4B0BC55}" type="presParOf" srcId="{EFF0690C-93BA-4F25-AE27-05397EC0CADF}" destId="{FC344073-A699-4287-80B4-0BA6A44B53A5}" srcOrd="0" destOrd="0" presId="urn:microsoft.com/office/officeart/2005/8/layout/hierarchy3"/>
    <dgm:cxn modelId="{93E67E78-1136-416F-AB20-474D50176E21}" type="presParOf" srcId="{FC344073-A699-4287-80B4-0BA6A44B53A5}" destId="{91982D8C-AABF-4905-B43E-A276880CE029}" srcOrd="0" destOrd="0" presId="urn:microsoft.com/office/officeart/2005/8/layout/hierarchy3"/>
    <dgm:cxn modelId="{D8C616E6-D20E-4F52-851B-4290F0847A51}" type="presParOf" srcId="{91982D8C-AABF-4905-B43E-A276880CE029}" destId="{2683A8C2-9511-4426-9EA3-400D939A23DA}" srcOrd="0" destOrd="0" presId="urn:microsoft.com/office/officeart/2005/8/layout/hierarchy3"/>
    <dgm:cxn modelId="{5E829180-D834-4D7E-9F6B-7CE214956B91}" type="presParOf" srcId="{91982D8C-AABF-4905-B43E-A276880CE029}" destId="{C918B51A-E99D-4581-BB07-53D831C9A091}" srcOrd="1" destOrd="0" presId="urn:microsoft.com/office/officeart/2005/8/layout/hierarchy3"/>
    <dgm:cxn modelId="{C7DBBED7-19B9-4E3B-ADC2-9E099815173B}" type="presParOf" srcId="{FC344073-A699-4287-80B4-0BA6A44B53A5}" destId="{699F04F1-693B-4487-828E-DF7382E2869F}" srcOrd="1" destOrd="0" presId="urn:microsoft.com/office/officeart/2005/8/layout/hierarchy3"/>
    <dgm:cxn modelId="{01DA5C1B-6D01-4B53-A80D-EC45642A39A2}" type="presParOf" srcId="{EFF0690C-93BA-4F25-AE27-05397EC0CADF}" destId="{2AC6AEAC-DE44-4872-B31D-123DE1E0BCBD}" srcOrd="1" destOrd="0" presId="urn:microsoft.com/office/officeart/2005/8/layout/hierarchy3"/>
    <dgm:cxn modelId="{44428F51-195D-4B46-8AB8-053D75DAEE66}" type="presParOf" srcId="{2AC6AEAC-DE44-4872-B31D-123DE1E0BCBD}" destId="{3BF7F7C9-39B3-4893-8985-9DF5EFE1E038}" srcOrd="0" destOrd="0" presId="urn:microsoft.com/office/officeart/2005/8/layout/hierarchy3"/>
    <dgm:cxn modelId="{803531B1-C994-45BC-A715-D0A582A57962}" type="presParOf" srcId="{3BF7F7C9-39B3-4893-8985-9DF5EFE1E038}" destId="{516E7697-4AAE-4C15-AC57-70068290E0AE}" srcOrd="0" destOrd="0" presId="urn:microsoft.com/office/officeart/2005/8/layout/hierarchy3"/>
    <dgm:cxn modelId="{3944BC0F-CDD3-4D91-8D98-4E64DDBB6F17}" type="presParOf" srcId="{3BF7F7C9-39B3-4893-8985-9DF5EFE1E038}" destId="{77E90520-A67E-4660-A9D2-1B6853D11DD6}" srcOrd="1" destOrd="0" presId="urn:microsoft.com/office/officeart/2005/8/layout/hierarchy3"/>
    <dgm:cxn modelId="{F32D39DE-0526-491C-BF5E-9AD44AA5518E}" type="presParOf" srcId="{2AC6AEAC-DE44-4872-B31D-123DE1E0BCBD}" destId="{98588191-D1C6-4CDA-84D0-7925C3042B03}" srcOrd="1" destOrd="0" presId="urn:microsoft.com/office/officeart/2005/8/layout/hierarchy3"/>
    <dgm:cxn modelId="{2DCAF784-61B9-4BA6-AA96-5DA95F57C227}" type="presParOf" srcId="{EFF0690C-93BA-4F25-AE27-05397EC0CADF}" destId="{85256E81-2C8F-4FC3-926D-425735E7720B}" srcOrd="2" destOrd="0" presId="urn:microsoft.com/office/officeart/2005/8/layout/hierarchy3"/>
    <dgm:cxn modelId="{EC9BC2CE-6309-49C6-9DF6-B10ABAEDD800}" type="presParOf" srcId="{85256E81-2C8F-4FC3-926D-425735E7720B}" destId="{1C4269C3-6341-4D79-8DDF-747F356071FC}" srcOrd="0" destOrd="0" presId="urn:microsoft.com/office/officeart/2005/8/layout/hierarchy3"/>
    <dgm:cxn modelId="{81E31254-575B-4E19-A912-23A827169A83}" type="presParOf" srcId="{1C4269C3-6341-4D79-8DDF-747F356071FC}" destId="{6BB6A3C1-3361-4831-993C-AE9EAD096087}" srcOrd="0" destOrd="0" presId="urn:microsoft.com/office/officeart/2005/8/layout/hierarchy3"/>
    <dgm:cxn modelId="{E3C06669-B262-472A-A5E0-FE2F242B9CC9}" type="presParOf" srcId="{1C4269C3-6341-4D79-8DDF-747F356071FC}" destId="{B786B18A-14FE-42AB-A449-EB887DDF4688}" srcOrd="1" destOrd="0" presId="urn:microsoft.com/office/officeart/2005/8/layout/hierarchy3"/>
    <dgm:cxn modelId="{6A3C3D54-1005-4180-A26E-4672C379F408}" type="presParOf" srcId="{85256E81-2C8F-4FC3-926D-425735E7720B}" destId="{F5C4EE3D-0D1B-4476-A675-0C29A0BD5D8F}" srcOrd="1" destOrd="0" presId="urn:microsoft.com/office/officeart/2005/8/layout/hierarchy3"/>
    <dgm:cxn modelId="{87627F38-D09D-473C-BB0A-A6D7627CE3F6}" type="presParOf" srcId="{F5C4EE3D-0D1B-4476-A675-0C29A0BD5D8F}" destId="{44738317-0AE3-4699-B8DD-13A3351B5340}" srcOrd="0" destOrd="0" presId="urn:microsoft.com/office/officeart/2005/8/layout/hierarchy3"/>
    <dgm:cxn modelId="{D80DE790-8B30-4D8F-B435-60F48CBFB8DF}" type="presParOf" srcId="{F5C4EE3D-0D1B-4476-A675-0C29A0BD5D8F}" destId="{A3B6EF02-DD2E-47DE-8932-3940CE1CB93A}" srcOrd="1" destOrd="0" presId="urn:microsoft.com/office/officeart/2005/8/layout/hierarchy3"/>
    <dgm:cxn modelId="{E032734D-B2B9-4D5B-B071-E11E761A3BD3}" type="presParOf" srcId="{F5C4EE3D-0D1B-4476-A675-0C29A0BD5D8F}" destId="{E3C9FF27-8619-4CDD-BE28-512756BD527E}" srcOrd="2" destOrd="0" presId="urn:microsoft.com/office/officeart/2005/8/layout/hierarchy3"/>
    <dgm:cxn modelId="{7141FBE5-A912-4A5A-8FAC-F5ABA55F6042}" type="presParOf" srcId="{F5C4EE3D-0D1B-4476-A675-0C29A0BD5D8F}" destId="{472F6942-F263-49F2-BC36-76A50AC9D87D}" srcOrd="3" destOrd="0" presId="urn:microsoft.com/office/officeart/2005/8/layout/hierarchy3"/>
    <dgm:cxn modelId="{7F635CBD-7667-42C4-B26C-379A277176EB}" type="presParOf" srcId="{F5C4EE3D-0D1B-4476-A675-0C29A0BD5D8F}" destId="{FC56BC7D-E63E-4A2C-A40C-FBE808113021}" srcOrd="4" destOrd="0" presId="urn:microsoft.com/office/officeart/2005/8/layout/hierarchy3"/>
    <dgm:cxn modelId="{09094771-84FE-4D86-A563-88E90857742E}" type="presParOf" srcId="{F5C4EE3D-0D1B-4476-A675-0C29A0BD5D8F}" destId="{AA07AA1C-B766-47C1-B763-4FEE7D83832D}" srcOrd="5" destOrd="0" presId="urn:microsoft.com/office/officeart/2005/8/layout/hierarchy3"/>
    <dgm:cxn modelId="{1E2ABF9E-9364-484D-95A5-BEC0B134AB38}" type="presParOf" srcId="{F5C4EE3D-0D1B-4476-A675-0C29A0BD5D8F}" destId="{C4A83C91-BD45-4A69-992B-F7DAA80E6376}" srcOrd="6" destOrd="0" presId="urn:microsoft.com/office/officeart/2005/8/layout/hierarchy3"/>
    <dgm:cxn modelId="{595502BC-20DE-4C5E-B5F2-9F5B3BF9640F}" type="presParOf" srcId="{F5C4EE3D-0D1B-4476-A675-0C29A0BD5D8F}" destId="{FF814A99-F1B0-4A58-B32D-D9A372367C6C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A862E3C-B963-4710-B223-081C7C2E5B0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FAEC943-BEE1-47BD-BC87-64F5C6BCEA30}">
      <dgm:prSet/>
      <dgm:spPr/>
      <dgm:t>
        <a:bodyPr/>
        <a:lstStyle/>
        <a:p>
          <a:pPr rtl="0"/>
          <a:r>
            <a:rPr lang="en-US" smtClean="0"/>
            <a:t>A government may spend less than it takes in – a budget surplus is the result.</a:t>
          </a:r>
          <a:endParaRPr lang="en-US"/>
        </a:p>
      </dgm:t>
    </dgm:pt>
    <dgm:pt modelId="{65FA4AB6-EF35-46B7-816F-0F0B9F887AA1}" type="parTrans" cxnId="{C1F8453E-5811-40F5-8384-DC8E8F39F48D}">
      <dgm:prSet/>
      <dgm:spPr/>
      <dgm:t>
        <a:bodyPr/>
        <a:lstStyle/>
        <a:p>
          <a:endParaRPr lang="en-US"/>
        </a:p>
      </dgm:t>
    </dgm:pt>
    <dgm:pt modelId="{37F16DC3-7B2C-4EC1-90EB-9C057BE733AA}" type="sibTrans" cxnId="{C1F8453E-5811-40F5-8384-DC8E8F39F48D}">
      <dgm:prSet/>
      <dgm:spPr/>
      <dgm:t>
        <a:bodyPr/>
        <a:lstStyle/>
        <a:p>
          <a:endParaRPr lang="en-US"/>
        </a:p>
      </dgm:t>
    </dgm:pt>
    <dgm:pt modelId="{503885DC-611B-49EA-A8C9-757C5FAF4E60}">
      <dgm:prSet/>
      <dgm:spPr/>
      <dgm:t>
        <a:bodyPr/>
        <a:lstStyle/>
        <a:p>
          <a:pPr rtl="0"/>
          <a:r>
            <a:rPr lang="en-US" smtClean="0"/>
            <a:t>May cause a reduction in taxes or increased spending</a:t>
          </a:r>
          <a:endParaRPr lang="en-US"/>
        </a:p>
      </dgm:t>
    </dgm:pt>
    <dgm:pt modelId="{7C7E0104-86EA-4176-BC36-A4D78D33ED86}" type="parTrans" cxnId="{4BA1D982-D8A6-4155-9712-72558AD948CD}">
      <dgm:prSet/>
      <dgm:spPr/>
      <dgm:t>
        <a:bodyPr/>
        <a:lstStyle/>
        <a:p>
          <a:endParaRPr lang="en-US"/>
        </a:p>
      </dgm:t>
    </dgm:pt>
    <dgm:pt modelId="{1F21426F-8D21-4B6D-920B-6A75BF721DB9}" type="sibTrans" cxnId="{4BA1D982-D8A6-4155-9712-72558AD948CD}">
      <dgm:prSet/>
      <dgm:spPr/>
      <dgm:t>
        <a:bodyPr/>
        <a:lstStyle/>
        <a:p>
          <a:endParaRPr lang="en-US"/>
        </a:p>
      </dgm:t>
    </dgm:pt>
    <dgm:pt modelId="{A35182DE-9C6F-4279-B4A2-AB83F209253D}">
      <dgm:prSet/>
      <dgm:spPr/>
      <dgm:t>
        <a:bodyPr/>
        <a:lstStyle/>
        <a:p>
          <a:pPr rtl="0"/>
          <a:r>
            <a:rPr lang="en-US" smtClean="0"/>
            <a:t>A government may spend more than it takes in – a budget deficit is the result.</a:t>
          </a:r>
          <a:endParaRPr lang="en-US"/>
        </a:p>
      </dgm:t>
    </dgm:pt>
    <dgm:pt modelId="{65845E50-3FD1-40C8-99DF-CE9722F38705}" type="parTrans" cxnId="{97271ABD-DC50-4A47-AE8B-57B575D36DBE}">
      <dgm:prSet/>
      <dgm:spPr/>
      <dgm:t>
        <a:bodyPr/>
        <a:lstStyle/>
        <a:p>
          <a:endParaRPr lang="en-US"/>
        </a:p>
      </dgm:t>
    </dgm:pt>
    <dgm:pt modelId="{BF02E8E3-0986-4B75-A206-D629FE377246}" type="sibTrans" cxnId="{97271ABD-DC50-4A47-AE8B-57B575D36DBE}">
      <dgm:prSet/>
      <dgm:spPr/>
      <dgm:t>
        <a:bodyPr/>
        <a:lstStyle/>
        <a:p>
          <a:endParaRPr lang="en-US"/>
        </a:p>
      </dgm:t>
    </dgm:pt>
    <dgm:pt modelId="{0055BB49-E365-4200-A369-3FF6D43BBCAC}">
      <dgm:prSet/>
      <dgm:spPr/>
      <dgm:t>
        <a:bodyPr/>
        <a:lstStyle/>
        <a:p>
          <a:pPr rtl="0"/>
          <a:r>
            <a:rPr lang="en-US" smtClean="0"/>
            <a:t>May cause an increase in taxes or reduced spending</a:t>
          </a:r>
          <a:endParaRPr lang="en-US"/>
        </a:p>
      </dgm:t>
    </dgm:pt>
    <dgm:pt modelId="{2E16B159-A4AA-4BCA-B323-9AE9E1DEFED0}" type="parTrans" cxnId="{4669D34C-60EC-41FD-87F1-3EC54F9FDEBE}">
      <dgm:prSet/>
      <dgm:spPr/>
      <dgm:t>
        <a:bodyPr/>
        <a:lstStyle/>
        <a:p>
          <a:endParaRPr lang="en-US"/>
        </a:p>
      </dgm:t>
    </dgm:pt>
    <dgm:pt modelId="{F870AD76-5AF8-4874-97A7-82131543D612}" type="sibTrans" cxnId="{4669D34C-60EC-41FD-87F1-3EC54F9FDEBE}">
      <dgm:prSet/>
      <dgm:spPr/>
      <dgm:t>
        <a:bodyPr/>
        <a:lstStyle/>
        <a:p>
          <a:endParaRPr lang="en-US"/>
        </a:p>
      </dgm:t>
    </dgm:pt>
    <dgm:pt modelId="{E02CCFE9-B54B-4E06-A8FE-FD2CA4671A9B}" type="pres">
      <dgm:prSet presAssocID="{CA862E3C-B963-4710-B223-081C7C2E5B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FD8296-FC72-4B2D-94AB-60BF9A08C7BC}" type="pres">
      <dgm:prSet presAssocID="{CFAEC943-BEE1-47BD-BC87-64F5C6BCEA30}" presName="root" presStyleCnt="0"/>
      <dgm:spPr/>
    </dgm:pt>
    <dgm:pt modelId="{8BABA70A-F901-43DF-938F-AC521C564FFA}" type="pres">
      <dgm:prSet presAssocID="{CFAEC943-BEE1-47BD-BC87-64F5C6BCEA30}" presName="rootComposite" presStyleCnt="0"/>
      <dgm:spPr/>
    </dgm:pt>
    <dgm:pt modelId="{F79DF589-9BE7-4056-9C70-12A358C5EEE9}" type="pres">
      <dgm:prSet presAssocID="{CFAEC943-BEE1-47BD-BC87-64F5C6BCEA30}" presName="rootText" presStyleLbl="node1" presStyleIdx="0" presStyleCnt="2"/>
      <dgm:spPr/>
      <dgm:t>
        <a:bodyPr/>
        <a:lstStyle/>
        <a:p>
          <a:endParaRPr lang="en-US"/>
        </a:p>
      </dgm:t>
    </dgm:pt>
    <dgm:pt modelId="{7523CD0F-77BD-40E8-BFF8-88BC31239C3B}" type="pres">
      <dgm:prSet presAssocID="{CFAEC943-BEE1-47BD-BC87-64F5C6BCEA30}" presName="rootConnector" presStyleLbl="node1" presStyleIdx="0" presStyleCnt="2"/>
      <dgm:spPr/>
      <dgm:t>
        <a:bodyPr/>
        <a:lstStyle/>
        <a:p>
          <a:endParaRPr lang="en-US"/>
        </a:p>
      </dgm:t>
    </dgm:pt>
    <dgm:pt modelId="{AA9F718A-598B-4E5C-A0D7-D22F167D897D}" type="pres">
      <dgm:prSet presAssocID="{CFAEC943-BEE1-47BD-BC87-64F5C6BCEA30}" presName="childShape" presStyleCnt="0"/>
      <dgm:spPr/>
    </dgm:pt>
    <dgm:pt modelId="{E69C5DD3-992E-4F37-BCA3-46D4EB692C30}" type="pres">
      <dgm:prSet presAssocID="{7C7E0104-86EA-4176-BC36-A4D78D33ED86}" presName="Name13" presStyleLbl="parChTrans1D2" presStyleIdx="0" presStyleCnt="2"/>
      <dgm:spPr/>
      <dgm:t>
        <a:bodyPr/>
        <a:lstStyle/>
        <a:p>
          <a:endParaRPr lang="en-US"/>
        </a:p>
      </dgm:t>
    </dgm:pt>
    <dgm:pt modelId="{253814B7-E020-4320-8708-675372E01D2A}" type="pres">
      <dgm:prSet presAssocID="{503885DC-611B-49EA-A8C9-757C5FAF4E60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0D6B45-BBE8-4076-AAD9-820E93F314A4}" type="pres">
      <dgm:prSet presAssocID="{A35182DE-9C6F-4279-B4A2-AB83F209253D}" presName="root" presStyleCnt="0"/>
      <dgm:spPr/>
    </dgm:pt>
    <dgm:pt modelId="{3CF9E3BC-411F-4DA3-A804-AFD35AEC87F3}" type="pres">
      <dgm:prSet presAssocID="{A35182DE-9C6F-4279-B4A2-AB83F209253D}" presName="rootComposite" presStyleCnt="0"/>
      <dgm:spPr/>
    </dgm:pt>
    <dgm:pt modelId="{2F0DDB2D-4DF1-4963-BA11-B0933CE39367}" type="pres">
      <dgm:prSet presAssocID="{A35182DE-9C6F-4279-B4A2-AB83F209253D}" presName="rootText" presStyleLbl="node1" presStyleIdx="1" presStyleCnt="2"/>
      <dgm:spPr/>
      <dgm:t>
        <a:bodyPr/>
        <a:lstStyle/>
        <a:p>
          <a:endParaRPr lang="en-US"/>
        </a:p>
      </dgm:t>
    </dgm:pt>
    <dgm:pt modelId="{6FBB0061-D1A3-47EB-AA1F-572E91D63872}" type="pres">
      <dgm:prSet presAssocID="{A35182DE-9C6F-4279-B4A2-AB83F209253D}" presName="rootConnector" presStyleLbl="node1" presStyleIdx="1" presStyleCnt="2"/>
      <dgm:spPr/>
      <dgm:t>
        <a:bodyPr/>
        <a:lstStyle/>
        <a:p>
          <a:endParaRPr lang="en-US"/>
        </a:p>
      </dgm:t>
    </dgm:pt>
    <dgm:pt modelId="{B90DD96F-EF06-4B2B-BCFD-649731C29B46}" type="pres">
      <dgm:prSet presAssocID="{A35182DE-9C6F-4279-B4A2-AB83F209253D}" presName="childShape" presStyleCnt="0"/>
      <dgm:spPr/>
    </dgm:pt>
    <dgm:pt modelId="{A69B2297-376D-4D5F-B2BB-1169D3F09690}" type="pres">
      <dgm:prSet presAssocID="{2E16B159-A4AA-4BCA-B323-9AE9E1DEFED0}" presName="Name13" presStyleLbl="parChTrans1D2" presStyleIdx="1" presStyleCnt="2"/>
      <dgm:spPr/>
      <dgm:t>
        <a:bodyPr/>
        <a:lstStyle/>
        <a:p>
          <a:endParaRPr lang="en-US"/>
        </a:p>
      </dgm:t>
    </dgm:pt>
    <dgm:pt modelId="{ECF6CB1F-BE0D-476F-ACEE-1ADB52ECBABA}" type="pres">
      <dgm:prSet presAssocID="{0055BB49-E365-4200-A369-3FF6D43BBCAC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F8453E-5811-40F5-8384-DC8E8F39F48D}" srcId="{CA862E3C-B963-4710-B223-081C7C2E5B02}" destId="{CFAEC943-BEE1-47BD-BC87-64F5C6BCEA30}" srcOrd="0" destOrd="0" parTransId="{65FA4AB6-EF35-46B7-816F-0F0B9F887AA1}" sibTransId="{37F16DC3-7B2C-4EC1-90EB-9C057BE733AA}"/>
    <dgm:cxn modelId="{FABA561D-9DD3-4404-BC7E-EEF217D8AB72}" type="presOf" srcId="{A35182DE-9C6F-4279-B4A2-AB83F209253D}" destId="{6FBB0061-D1A3-47EB-AA1F-572E91D63872}" srcOrd="1" destOrd="0" presId="urn:microsoft.com/office/officeart/2005/8/layout/hierarchy3"/>
    <dgm:cxn modelId="{28D4A755-7B78-4707-9797-1739D057F6BC}" type="presOf" srcId="{CA862E3C-B963-4710-B223-081C7C2E5B02}" destId="{E02CCFE9-B54B-4E06-A8FE-FD2CA4671A9B}" srcOrd="0" destOrd="0" presId="urn:microsoft.com/office/officeart/2005/8/layout/hierarchy3"/>
    <dgm:cxn modelId="{F6362224-7001-445B-A11E-8D88C7520187}" type="presOf" srcId="{0055BB49-E365-4200-A369-3FF6D43BBCAC}" destId="{ECF6CB1F-BE0D-476F-ACEE-1ADB52ECBABA}" srcOrd="0" destOrd="0" presId="urn:microsoft.com/office/officeart/2005/8/layout/hierarchy3"/>
    <dgm:cxn modelId="{A56D713B-DC59-4DF8-9E24-72B2C9584FC2}" type="presOf" srcId="{2E16B159-A4AA-4BCA-B323-9AE9E1DEFED0}" destId="{A69B2297-376D-4D5F-B2BB-1169D3F09690}" srcOrd="0" destOrd="0" presId="urn:microsoft.com/office/officeart/2005/8/layout/hierarchy3"/>
    <dgm:cxn modelId="{4FFB07E5-29A1-4045-B805-0F5F6D60383D}" type="presOf" srcId="{A35182DE-9C6F-4279-B4A2-AB83F209253D}" destId="{2F0DDB2D-4DF1-4963-BA11-B0933CE39367}" srcOrd="0" destOrd="0" presId="urn:microsoft.com/office/officeart/2005/8/layout/hierarchy3"/>
    <dgm:cxn modelId="{489A3991-ED15-4FA6-9799-A8E5FE669532}" type="presOf" srcId="{CFAEC943-BEE1-47BD-BC87-64F5C6BCEA30}" destId="{F79DF589-9BE7-4056-9C70-12A358C5EEE9}" srcOrd="0" destOrd="0" presId="urn:microsoft.com/office/officeart/2005/8/layout/hierarchy3"/>
    <dgm:cxn modelId="{4669D34C-60EC-41FD-87F1-3EC54F9FDEBE}" srcId="{A35182DE-9C6F-4279-B4A2-AB83F209253D}" destId="{0055BB49-E365-4200-A369-3FF6D43BBCAC}" srcOrd="0" destOrd="0" parTransId="{2E16B159-A4AA-4BCA-B323-9AE9E1DEFED0}" sibTransId="{F870AD76-5AF8-4874-97A7-82131543D612}"/>
    <dgm:cxn modelId="{2EE6D3C9-3B1F-4E58-AC75-102949502753}" type="presOf" srcId="{CFAEC943-BEE1-47BD-BC87-64F5C6BCEA30}" destId="{7523CD0F-77BD-40E8-BFF8-88BC31239C3B}" srcOrd="1" destOrd="0" presId="urn:microsoft.com/office/officeart/2005/8/layout/hierarchy3"/>
    <dgm:cxn modelId="{8856A9FD-A277-4B94-AE78-DF82E422D745}" type="presOf" srcId="{503885DC-611B-49EA-A8C9-757C5FAF4E60}" destId="{253814B7-E020-4320-8708-675372E01D2A}" srcOrd="0" destOrd="0" presId="urn:microsoft.com/office/officeart/2005/8/layout/hierarchy3"/>
    <dgm:cxn modelId="{97271ABD-DC50-4A47-AE8B-57B575D36DBE}" srcId="{CA862E3C-B963-4710-B223-081C7C2E5B02}" destId="{A35182DE-9C6F-4279-B4A2-AB83F209253D}" srcOrd="1" destOrd="0" parTransId="{65845E50-3FD1-40C8-99DF-CE9722F38705}" sibTransId="{BF02E8E3-0986-4B75-A206-D629FE377246}"/>
    <dgm:cxn modelId="{F86C38C4-68FD-41A7-BCDE-0D08AE83DE61}" type="presOf" srcId="{7C7E0104-86EA-4176-BC36-A4D78D33ED86}" destId="{E69C5DD3-992E-4F37-BCA3-46D4EB692C30}" srcOrd="0" destOrd="0" presId="urn:microsoft.com/office/officeart/2005/8/layout/hierarchy3"/>
    <dgm:cxn modelId="{4BA1D982-D8A6-4155-9712-72558AD948CD}" srcId="{CFAEC943-BEE1-47BD-BC87-64F5C6BCEA30}" destId="{503885DC-611B-49EA-A8C9-757C5FAF4E60}" srcOrd="0" destOrd="0" parTransId="{7C7E0104-86EA-4176-BC36-A4D78D33ED86}" sibTransId="{1F21426F-8D21-4B6D-920B-6A75BF721DB9}"/>
    <dgm:cxn modelId="{191D1B55-DBE1-49C3-BBA2-8864D2B23DC5}" type="presParOf" srcId="{E02CCFE9-B54B-4E06-A8FE-FD2CA4671A9B}" destId="{0DFD8296-FC72-4B2D-94AB-60BF9A08C7BC}" srcOrd="0" destOrd="0" presId="urn:microsoft.com/office/officeart/2005/8/layout/hierarchy3"/>
    <dgm:cxn modelId="{B6608648-7B92-4B3B-9776-40340568E020}" type="presParOf" srcId="{0DFD8296-FC72-4B2D-94AB-60BF9A08C7BC}" destId="{8BABA70A-F901-43DF-938F-AC521C564FFA}" srcOrd="0" destOrd="0" presId="urn:microsoft.com/office/officeart/2005/8/layout/hierarchy3"/>
    <dgm:cxn modelId="{B2BDFBEA-9394-46F6-8F31-595EEE8A0E35}" type="presParOf" srcId="{8BABA70A-F901-43DF-938F-AC521C564FFA}" destId="{F79DF589-9BE7-4056-9C70-12A358C5EEE9}" srcOrd="0" destOrd="0" presId="urn:microsoft.com/office/officeart/2005/8/layout/hierarchy3"/>
    <dgm:cxn modelId="{139F005C-C2CD-492F-A3F8-083CF1A43E7F}" type="presParOf" srcId="{8BABA70A-F901-43DF-938F-AC521C564FFA}" destId="{7523CD0F-77BD-40E8-BFF8-88BC31239C3B}" srcOrd="1" destOrd="0" presId="urn:microsoft.com/office/officeart/2005/8/layout/hierarchy3"/>
    <dgm:cxn modelId="{DFE184C8-0DE1-4642-BD80-1FB410953ABD}" type="presParOf" srcId="{0DFD8296-FC72-4B2D-94AB-60BF9A08C7BC}" destId="{AA9F718A-598B-4E5C-A0D7-D22F167D897D}" srcOrd="1" destOrd="0" presId="urn:microsoft.com/office/officeart/2005/8/layout/hierarchy3"/>
    <dgm:cxn modelId="{A892A072-3C42-4821-AE21-3EDF63FD7996}" type="presParOf" srcId="{AA9F718A-598B-4E5C-A0D7-D22F167D897D}" destId="{E69C5DD3-992E-4F37-BCA3-46D4EB692C30}" srcOrd="0" destOrd="0" presId="urn:microsoft.com/office/officeart/2005/8/layout/hierarchy3"/>
    <dgm:cxn modelId="{6123ACD5-BA0E-4902-B91E-982522254B21}" type="presParOf" srcId="{AA9F718A-598B-4E5C-A0D7-D22F167D897D}" destId="{253814B7-E020-4320-8708-675372E01D2A}" srcOrd="1" destOrd="0" presId="urn:microsoft.com/office/officeart/2005/8/layout/hierarchy3"/>
    <dgm:cxn modelId="{3C561A3A-4F63-46DC-AEA6-AB05BC5C7395}" type="presParOf" srcId="{E02CCFE9-B54B-4E06-A8FE-FD2CA4671A9B}" destId="{060D6B45-BBE8-4076-AAD9-820E93F314A4}" srcOrd="1" destOrd="0" presId="urn:microsoft.com/office/officeart/2005/8/layout/hierarchy3"/>
    <dgm:cxn modelId="{8E4F9666-846F-4823-ACF4-B0BCAC972685}" type="presParOf" srcId="{060D6B45-BBE8-4076-AAD9-820E93F314A4}" destId="{3CF9E3BC-411F-4DA3-A804-AFD35AEC87F3}" srcOrd="0" destOrd="0" presId="urn:microsoft.com/office/officeart/2005/8/layout/hierarchy3"/>
    <dgm:cxn modelId="{8B7B5BCC-5255-4C6E-A96B-F56FB7DB6B1A}" type="presParOf" srcId="{3CF9E3BC-411F-4DA3-A804-AFD35AEC87F3}" destId="{2F0DDB2D-4DF1-4963-BA11-B0933CE39367}" srcOrd="0" destOrd="0" presId="urn:microsoft.com/office/officeart/2005/8/layout/hierarchy3"/>
    <dgm:cxn modelId="{41CFA470-33EA-4AE2-B41A-7C8352EEE4B0}" type="presParOf" srcId="{3CF9E3BC-411F-4DA3-A804-AFD35AEC87F3}" destId="{6FBB0061-D1A3-47EB-AA1F-572E91D63872}" srcOrd="1" destOrd="0" presId="urn:microsoft.com/office/officeart/2005/8/layout/hierarchy3"/>
    <dgm:cxn modelId="{C06D3FCC-D693-4BB2-967E-A19B43863208}" type="presParOf" srcId="{060D6B45-BBE8-4076-AAD9-820E93F314A4}" destId="{B90DD96F-EF06-4B2B-BCFD-649731C29B46}" srcOrd="1" destOrd="0" presId="urn:microsoft.com/office/officeart/2005/8/layout/hierarchy3"/>
    <dgm:cxn modelId="{55F078CC-E4A3-4111-A929-D08A3D8D3A82}" type="presParOf" srcId="{B90DD96F-EF06-4B2B-BCFD-649731C29B46}" destId="{A69B2297-376D-4D5F-B2BB-1169D3F09690}" srcOrd="0" destOrd="0" presId="urn:microsoft.com/office/officeart/2005/8/layout/hierarchy3"/>
    <dgm:cxn modelId="{D879FD3C-25B1-4B97-88BA-8210EFF19DEC}" type="presParOf" srcId="{B90DD96F-EF06-4B2B-BCFD-649731C29B46}" destId="{ECF6CB1F-BE0D-476F-ACEE-1ADB52ECBAB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A765221-5864-4A82-96F2-328C8AE58D65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0F7BB5D-4653-4691-974C-211CF3BB8318}">
      <dgm:prSet/>
      <dgm:spPr/>
      <dgm:t>
        <a:bodyPr/>
        <a:lstStyle/>
        <a:p>
          <a:pPr rtl="0"/>
          <a:r>
            <a:rPr lang="en-US" smtClean="0"/>
            <a:t>Economic decision-making plays a major role in how well companies (both large and small) will manage their debt.</a:t>
          </a:r>
          <a:endParaRPr lang="en-US"/>
        </a:p>
      </dgm:t>
    </dgm:pt>
    <dgm:pt modelId="{561635B7-CC71-4475-97E4-A5D4AF7CDB77}" type="parTrans" cxnId="{AA831DBD-642A-495E-AB05-11E9CD7F3026}">
      <dgm:prSet/>
      <dgm:spPr/>
      <dgm:t>
        <a:bodyPr/>
        <a:lstStyle/>
        <a:p>
          <a:endParaRPr lang="en-US"/>
        </a:p>
      </dgm:t>
    </dgm:pt>
    <dgm:pt modelId="{5A64DA89-F129-4CA1-B7F3-E90D4BE80902}" type="sibTrans" cxnId="{AA831DBD-642A-495E-AB05-11E9CD7F3026}">
      <dgm:prSet/>
      <dgm:spPr/>
      <dgm:t>
        <a:bodyPr/>
        <a:lstStyle/>
        <a:p>
          <a:endParaRPr lang="en-US"/>
        </a:p>
      </dgm:t>
    </dgm:pt>
    <dgm:pt modelId="{2B141048-BCF5-47FF-ADF6-51FBF0E5170E}">
      <dgm:prSet/>
      <dgm:spPr/>
      <dgm:t>
        <a:bodyPr/>
        <a:lstStyle/>
        <a:p>
          <a:pPr rtl="0"/>
          <a:r>
            <a:rPr lang="en-US" smtClean="0"/>
            <a:t>Borrowing can be helpful when funds are used to expand sales and profits.</a:t>
          </a:r>
          <a:endParaRPr lang="en-US"/>
        </a:p>
      </dgm:t>
    </dgm:pt>
    <dgm:pt modelId="{F092AE3E-56FB-4C94-8DC6-3648B65130E4}" type="parTrans" cxnId="{0710ED74-8AAC-465A-9A94-28DC2934A83A}">
      <dgm:prSet/>
      <dgm:spPr/>
      <dgm:t>
        <a:bodyPr/>
        <a:lstStyle/>
        <a:p>
          <a:endParaRPr lang="en-US"/>
        </a:p>
      </dgm:t>
    </dgm:pt>
    <dgm:pt modelId="{97AAEEC5-6DD1-4329-A8CD-2C20D54A56BB}" type="sibTrans" cxnId="{0710ED74-8AAC-465A-9A94-28DC2934A83A}">
      <dgm:prSet/>
      <dgm:spPr/>
      <dgm:t>
        <a:bodyPr/>
        <a:lstStyle/>
        <a:p>
          <a:endParaRPr lang="en-US"/>
        </a:p>
      </dgm:t>
    </dgm:pt>
    <dgm:pt modelId="{356FC949-8140-4512-B0B2-E3CE28101A66}">
      <dgm:prSet/>
      <dgm:spPr/>
      <dgm:t>
        <a:bodyPr/>
        <a:lstStyle/>
        <a:p>
          <a:pPr rtl="0"/>
          <a:r>
            <a:rPr lang="en-US" smtClean="0"/>
            <a:t>Poor decision-making can lead to debt problems and business failure.</a:t>
          </a:r>
          <a:endParaRPr lang="en-US"/>
        </a:p>
      </dgm:t>
    </dgm:pt>
    <dgm:pt modelId="{DBA54937-BE7E-4876-AD8C-C2AA952CB21C}" type="parTrans" cxnId="{22BAEEC2-BB22-48E4-B0A2-D6B7E69C164C}">
      <dgm:prSet/>
      <dgm:spPr/>
      <dgm:t>
        <a:bodyPr/>
        <a:lstStyle/>
        <a:p>
          <a:endParaRPr lang="en-US"/>
        </a:p>
      </dgm:t>
    </dgm:pt>
    <dgm:pt modelId="{783E436F-4F4A-4506-948D-D05587D4702F}" type="sibTrans" cxnId="{22BAEEC2-BB22-48E4-B0A2-D6B7E69C164C}">
      <dgm:prSet/>
      <dgm:spPr/>
      <dgm:t>
        <a:bodyPr/>
        <a:lstStyle/>
        <a:p>
          <a:endParaRPr lang="en-US"/>
        </a:p>
      </dgm:t>
    </dgm:pt>
    <dgm:pt modelId="{7339B692-21AB-485B-9E5B-072907D96DAE}" type="pres">
      <dgm:prSet presAssocID="{5A765221-5864-4A82-96F2-328C8AE58D6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E76FE3-0118-4596-98C6-DD29F98DB6C5}" type="pres">
      <dgm:prSet presAssocID="{E0F7BB5D-4653-4691-974C-211CF3BB831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07E1F9-F5F8-4204-9BE6-008D7C6F415E}" type="pres">
      <dgm:prSet presAssocID="{5A64DA89-F129-4CA1-B7F3-E90D4BE80902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AC1E68B-3C80-4E64-81B9-33A9D50B7942}" type="pres">
      <dgm:prSet presAssocID="{5A64DA89-F129-4CA1-B7F3-E90D4BE80902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D4FF55B6-5CB4-49CA-8AC1-F23B9820EBAF}" type="pres">
      <dgm:prSet presAssocID="{2B141048-BCF5-47FF-ADF6-51FBF0E5170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677BDB-CB42-4D57-BFEE-3EB195AF004C}" type="pres">
      <dgm:prSet presAssocID="{97AAEEC5-6DD1-4329-A8CD-2C20D54A56BB}" presName="sibTrans" presStyleLbl="sibTrans2D1" presStyleIdx="1" presStyleCnt="3"/>
      <dgm:spPr/>
      <dgm:t>
        <a:bodyPr/>
        <a:lstStyle/>
        <a:p>
          <a:endParaRPr lang="en-US"/>
        </a:p>
      </dgm:t>
    </dgm:pt>
    <dgm:pt modelId="{17FBEC49-A4A8-46DE-912D-85DA6FBC1A77}" type="pres">
      <dgm:prSet presAssocID="{97AAEEC5-6DD1-4329-A8CD-2C20D54A56BB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4979F9A-90DF-4FD7-A47F-32FCFE17DCD4}" type="pres">
      <dgm:prSet presAssocID="{356FC949-8140-4512-B0B2-E3CE28101A6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CF32F2-20CE-4D8E-AC68-58E8BCD7EAAC}" type="pres">
      <dgm:prSet presAssocID="{783E436F-4F4A-4506-948D-D05587D4702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A402937-2D95-4371-AA52-1D05205E3C31}" type="pres">
      <dgm:prSet presAssocID="{783E436F-4F4A-4506-948D-D05587D4702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74BB60F6-3391-47E3-9ACC-1D31E570D1A1}" type="presOf" srcId="{2B141048-BCF5-47FF-ADF6-51FBF0E5170E}" destId="{D4FF55B6-5CB4-49CA-8AC1-F23B9820EBAF}" srcOrd="0" destOrd="0" presId="urn:microsoft.com/office/officeart/2005/8/layout/cycle2"/>
    <dgm:cxn modelId="{7117705F-D057-469E-86CA-4CA975307014}" type="presOf" srcId="{5A765221-5864-4A82-96F2-328C8AE58D65}" destId="{7339B692-21AB-485B-9E5B-072907D96DAE}" srcOrd="0" destOrd="0" presId="urn:microsoft.com/office/officeart/2005/8/layout/cycle2"/>
    <dgm:cxn modelId="{FEE1638A-8F9E-47D8-9152-7522C103B5E1}" type="presOf" srcId="{356FC949-8140-4512-B0B2-E3CE28101A66}" destId="{B4979F9A-90DF-4FD7-A47F-32FCFE17DCD4}" srcOrd="0" destOrd="0" presId="urn:microsoft.com/office/officeart/2005/8/layout/cycle2"/>
    <dgm:cxn modelId="{22BAEEC2-BB22-48E4-B0A2-D6B7E69C164C}" srcId="{5A765221-5864-4A82-96F2-328C8AE58D65}" destId="{356FC949-8140-4512-B0B2-E3CE28101A66}" srcOrd="2" destOrd="0" parTransId="{DBA54937-BE7E-4876-AD8C-C2AA952CB21C}" sibTransId="{783E436F-4F4A-4506-948D-D05587D4702F}"/>
    <dgm:cxn modelId="{32D43110-2124-4324-AC35-879CD9340CF0}" type="presOf" srcId="{97AAEEC5-6DD1-4329-A8CD-2C20D54A56BB}" destId="{8D677BDB-CB42-4D57-BFEE-3EB195AF004C}" srcOrd="0" destOrd="0" presId="urn:microsoft.com/office/officeart/2005/8/layout/cycle2"/>
    <dgm:cxn modelId="{57AA9220-F02D-4F4E-A26E-9A2103A562D8}" type="presOf" srcId="{783E436F-4F4A-4506-948D-D05587D4702F}" destId="{CA402937-2D95-4371-AA52-1D05205E3C31}" srcOrd="1" destOrd="0" presId="urn:microsoft.com/office/officeart/2005/8/layout/cycle2"/>
    <dgm:cxn modelId="{36A0DA7C-E66F-4875-977E-EBD351687660}" type="presOf" srcId="{783E436F-4F4A-4506-948D-D05587D4702F}" destId="{7DCF32F2-20CE-4D8E-AC68-58E8BCD7EAAC}" srcOrd="0" destOrd="0" presId="urn:microsoft.com/office/officeart/2005/8/layout/cycle2"/>
    <dgm:cxn modelId="{AA831DBD-642A-495E-AB05-11E9CD7F3026}" srcId="{5A765221-5864-4A82-96F2-328C8AE58D65}" destId="{E0F7BB5D-4653-4691-974C-211CF3BB8318}" srcOrd="0" destOrd="0" parTransId="{561635B7-CC71-4475-97E4-A5D4AF7CDB77}" sibTransId="{5A64DA89-F129-4CA1-B7F3-E90D4BE80902}"/>
    <dgm:cxn modelId="{2C5773B2-A7FF-4697-8DDC-217E7444D24D}" type="presOf" srcId="{5A64DA89-F129-4CA1-B7F3-E90D4BE80902}" destId="{F207E1F9-F5F8-4204-9BE6-008D7C6F415E}" srcOrd="0" destOrd="0" presId="urn:microsoft.com/office/officeart/2005/8/layout/cycle2"/>
    <dgm:cxn modelId="{0710ED74-8AAC-465A-9A94-28DC2934A83A}" srcId="{5A765221-5864-4A82-96F2-328C8AE58D65}" destId="{2B141048-BCF5-47FF-ADF6-51FBF0E5170E}" srcOrd="1" destOrd="0" parTransId="{F092AE3E-56FB-4C94-8DC6-3648B65130E4}" sibTransId="{97AAEEC5-6DD1-4329-A8CD-2C20D54A56BB}"/>
    <dgm:cxn modelId="{84A9DD55-05E1-407B-815F-CAB48FA7BB7C}" type="presOf" srcId="{97AAEEC5-6DD1-4329-A8CD-2C20D54A56BB}" destId="{17FBEC49-A4A8-46DE-912D-85DA6FBC1A77}" srcOrd="1" destOrd="0" presId="urn:microsoft.com/office/officeart/2005/8/layout/cycle2"/>
    <dgm:cxn modelId="{EB3BAC89-09E8-41B2-98EB-60829EB80695}" type="presOf" srcId="{5A64DA89-F129-4CA1-B7F3-E90D4BE80902}" destId="{FAC1E68B-3C80-4E64-81B9-33A9D50B7942}" srcOrd="1" destOrd="0" presId="urn:microsoft.com/office/officeart/2005/8/layout/cycle2"/>
    <dgm:cxn modelId="{D82FD8FA-DE15-4035-B5D5-0210078D093C}" type="presOf" srcId="{E0F7BB5D-4653-4691-974C-211CF3BB8318}" destId="{D9E76FE3-0118-4596-98C6-DD29F98DB6C5}" srcOrd="0" destOrd="0" presId="urn:microsoft.com/office/officeart/2005/8/layout/cycle2"/>
    <dgm:cxn modelId="{61C28520-BDF4-4778-9D5C-2DF8F0259D30}" type="presParOf" srcId="{7339B692-21AB-485B-9E5B-072907D96DAE}" destId="{D9E76FE3-0118-4596-98C6-DD29F98DB6C5}" srcOrd="0" destOrd="0" presId="urn:microsoft.com/office/officeart/2005/8/layout/cycle2"/>
    <dgm:cxn modelId="{4D813A5C-50B7-49A0-BFC8-1247A9A6E8CD}" type="presParOf" srcId="{7339B692-21AB-485B-9E5B-072907D96DAE}" destId="{F207E1F9-F5F8-4204-9BE6-008D7C6F415E}" srcOrd="1" destOrd="0" presId="urn:microsoft.com/office/officeart/2005/8/layout/cycle2"/>
    <dgm:cxn modelId="{04DC6F03-A420-4C3C-AF0F-51956E5E940B}" type="presParOf" srcId="{F207E1F9-F5F8-4204-9BE6-008D7C6F415E}" destId="{FAC1E68B-3C80-4E64-81B9-33A9D50B7942}" srcOrd="0" destOrd="0" presId="urn:microsoft.com/office/officeart/2005/8/layout/cycle2"/>
    <dgm:cxn modelId="{3E852F8A-3974-4297-B769-5CFB623FA3A1}" type="presParOf" srcId="{7339B692-21AB-485B-9E5B-072907D96DAE}" destId="{D4FF55B6-5CB4-49CA-8AC1-F23B9820EBAF}" srcOrd="2" destOrd="0" presId="urn:microsoft.com/office/officeart/2005/8/layout/cycle2"/>
    <dgm:cxn modelId="{A215ACFF-36DE-4311-9C23-A47DC68E9CE2}" type="presParOf" srcId="{7339B692-21AB-485B-9E5B-072907D96DAE}" destId="{8D677BDB-CB42-4D57-BFEE-3EB195AF004C}" srcOrd="3" destOrd="0" presId="urn:microsoft.com/office/officeart/2005/8/layout/cycle2"/>
    <dgm:cxn modelId="{E85E08D3-8F1A-407B-9861-341614139B3B}" type="presParOf" srcId="{8D677BDB-CB42-4D57-BFEE-3EB195AF004C}" destId="{17FBEC49-A4A8-46DE-912D-85DA6FBC1A77}" srcOrd="0" destOrd="0" presId="urn:microsoft.com/office/officeart/2005/8/layout/cycle2"/>
    <dgm:cxn modelId="{AEAD3F45-E8C3-4123-BE65-41A722987976}" type="presParOf" srcId="{7339B692-21AB-485B-9E5B-072907D96DAE}" destId="{B4979F9A-90DF-4FD7-A47F-32FCFE17DCD4}" srcOrd="4" destOrd="0" presId="urn:microsoft.com/office/officeart/2005/8/layout/cycle2"/>
    <dgm:cxn modelId="{F42F51E7-82A9-4510-A194-0B30CE57A4C8}" type="presParOf" srcId="{7339B692-21AB-485B-9E5B-072907D96DAE}" destId="{7DCF32F2-20CE-4D8E-AC68-58E8BCD7EAAC}" srcOrd="5" destOrd="0" presId="urn:microsoft.com/office/officeart/2005/8/layout/cycle2"/>
    <dgm:cxn modelId="{A44214F1-72FE-461E-9846-3910A034CEE0}" type="presParOf" srcId="{7DCF32F2-20CE-4D8E-AC68-58E8BCD7EAAC}" destId="{CA402937-2D95-4371-AA52-1D05205E3C3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FC4B0C1-9DDE-479B-90B9-58C78FB95778}" type="doc">
      <dgm:prSet loTypeId="urn:microsoft.com/office/officeart/2005/8/layout/hProcess11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1D118B-D493-459E-B074-A63AE8079E35}">
      <dgm:prSet/>
      <dgm:spPr/>
      <dgm:t>
        <a:bodyPr/>
        <a:lstStyle/>
        <a:p>
          <a:pPr rtl="0"/>
          <a:r>
            <a:rPr lang="en-US" smtClean="0"/>
            <a:t>Limited access to health care</a:t>
          </a:r>
          <a:endParaRPr lang="en-US"/>
        </a:p>
      </dgm:t>
    </dgm:pt>
    <dgm:pt modelId="{D66BFA2A-E977-4B77-9A32-BB7F7769F1E3}" type="parTrans" cxnId="{A394873D-8E4B-46DD-A912-9D79CF664390}">
      <dgm:prSet/>
      <dgm:spPr/>
      <dgm:t>
        <a:bodyPr/>
        <a:lstStyle/>
        <a:p>
          <a:endParaRPr lang="en-US"/>
        </a:p>
      </dgm:t>
    </dgm:pt>
    <dgm:pt modelId="{EFAD93FE-2454-44E6-A499-2E1D2D5D8605}" type="sibTrans" cxnId="{A394873D-8E4B-46DD-A912-9D79CF664390}">
      <dgm:prSet/>
      <dgm:spPr/>
      <dgm:t>
        <a:bodyPr/>
        <a:lstStyle/>
        <a:p>
          <a:endParaRPr lang="en-US"/>
        </a:p>
      </dgm:t>
    </dgm:pt>
    <dgm:pt modelId="{B63B8B88-8332-4AAD-95E7-D804793C140B}">
      <dgm:prSet/>
      <dgm:spPr/>
      <dgm:t>
        <a:bodyPr/>
        <a:lstStyle/>
        <a:p>
          <a:pPr rtl="0"/>
          <a:r>
            <a:rPr lang="en-US" smtClean="0"/>
            <a:t>Need for proper housing for many people</a:t>
          </a:r>
          <a:endParaRPr lang="en-US"/>
        </a:p>
      </dgm:t>
    </dgm:pt>
    <dgm:pt modelId="{85B1D67E-7833-45EC-99B4-D8E4F3165C17}" type="parTrans" cxnId="{DAE18531-1011-48EB-BDC3-102740F0CE5A}">
      <dgm:prSet/>
      <dgm:spPr/>
      <dgm:t>
        <a:bodyPr/>
        <a:lstStyle/>
        <a:p>
          <a:endParaRPr lang="en-US"/>
        </a:p>
      </dgm:t>
    </dgm:pt>
    <dgm:pt modelId="{C4901F91-28ED-4DA1-8B0A-DC2686FEEC21}" type="sibTrans" cxnId="{DAE18531-1011-48EB-BDC3-102740F0CE5A}">
      <dgm:prSet/>
      <dgm:spPr/>
      <dgm:t>
        <a:bodyPr/>
        <a:lstStyle/>
        <a:p>
          <a:endParaRPr lang="en-US"/>
        </a:p>
      </dgm:t>
    </dgm:pt>
    <dgm:pt modelId="{F6570FBC-AA54-4FFA-B733-DAE705B9DE5F}">
      <dgm:prSet/>
      <dgm:spPr/>
      <dgm:t>
        <a:bodyPr/>
        <a:lstStyle/>
        <a:p>
          <a:pPr rtl="0"/>
          <a:r>
            <a:rPr lang="en-US" smtClean="0"/>
            <a:t>Traffic and crime</a:t>
          </a:r>
          <a:endParaRPr lang="en-US"/>
        </a:p>
      </dgm:t>
    </dgm:pt>
    <dgm:pt modelId="{E24B25D9-C070-4D6C-8369-AE8487A48A1F}" type="parTrans" cxnId="{61CFDDDA-4826-46CB-9181-DCF855E49231}">
      <dgm:prSet/>
      <dgm:spPr/>
      <dgm:t>
        <a:bodyPr/>
        <a:lstStyle/>
        <a:p>
          <a:endParaRPr lang="en-US"/>
        </a:p>
      </dgm:t>
    </dgm:pt>
    <dgm:pt modelId="{50F77ABF-3198-4705-82B8-AAB6395D88D9}" type="sibTrans" cxnId="{61CFDDDA-4826-46CB-9181-DCF855E49231}">
      <dgm:prSet/>
      <dgm:spPr/>
      <dgm:t>
        <a:bodyPr/>
        <a:lstStyle/>
        <a:p>
          <a:endParaRPr lang="en-US"/>
        </a:p>
      </dgm:t>
    </dgm:pt>
    <dgm:pt modelId="{2F3C1F07-C56D-4DF6-891F-6945EF407B09}">
      <dgm:prSet/>
      <dgm:spPr/>
      <dgm:t>
        <a:bodyPr/>
        <a:lstStyle/>
        <a:p>
          <a:pPr rtl="0"/>
          <a:r>
            <a:rPr lang="en-US" smtClean="0"/>
            <a:t>Unemployment</a:t>
          </a:r>
          <a:endParaRPr lang="en-US"/>
        </a:p>
      </dgm:t>
    </dgm:pt>
    <dgm:pt modelId="{ECCBFD94-539B-45D2-B83A-85AA1426AD4B}" type="parTrans" cxnId="{093E15FA-1E9D-4114-B60F-03280B76B4BF}">
      <dgm:prSet/>
      <dgm:spPr/>
      <dgm:t>
        <a:bodyPr/>
        <a:lstStyle/>
        <a:p>
          <a:endParaRPr lang="en-US"/>
        </a:p>
      </dgm:t>
    </dgm:pt>
    <dgm:pt modelId="{8475CC48-0360-4E29-A194-EC5C657B9E9A}" type="sibTrans" cxnId="{093E15FA-1E9D-4114-B60F-03280B76B4BF}">
      <dgm:prSet/>
      <dgm:spPr/>
      <dgm:t>
        <a:bodyPr/>
        <a:lstStyle/>
        <a:p>
          <a:endParaRPr lang="en-US"/>
        </a:p>
      </dgm:t>
    </dgm:pt>
    <dgm:pt modelId="{4E916FF6-9FC3-4A56-B2A6-F42DB001FAC0}" type="pres">
      <dgm:prSet presAssocID="{EFC4B0C1-9DDE-479B-90B9-58C78FB9577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644B27-6191-401F-AFF7-A2950DC83D9D}" type="pres">
      <dgm:prSet presAssocID="{EFC4B0C1-9DDE-479B-90B9-58C78FB95778}" presName="arrow" presStyleLbl="bgShp" presStyleIdx="0" presStyleCnt="1"/>
      <dgm:spPr/>
    </dgm:pt>
    <dgm:pt modelId="{E71D9DB6-ABB4-4016-8D08-89FFC996B3C0}" type="pres">
      <dgm:prSet presAssocID="{EFC4B0C1-9DDE-479B-90B9-58C78FB95778}" presName="points" presStyleCnt="0"/>
      <dgm:spPr/>
    </dgm:pt>
    <dgm:pt modelId="{00ADD268-8B32-4486-8485-E6306F8F9F67}" type="pres">
      <dgm:prSet presAssocID="{D51D118B-D493-459E-B074-A63AE8079E35}" presName="compositeA" presStyleCnt="0"/>
      <dgm:spPr/>
    </dgm:pt>
    <dgm:pt modelId="{D6227C1C-62D6-4FC4-B2A1-632153E21FC8}" type="pres">
      <dgm:prSet presAssocID="{D51D118B-D493-459E-B074-A63AE8079E35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0D4D-9941-493B-B3C9-75AEB2C73D14}" type="pres">
      <dgm:prSet presAssocID="{D51D118B-D493-459E-B074-A63AE8079E35}" presName="circleA" presStyleLbl="node1" presStyleIdx="0" presStyleCnt="4"/>
      <dgm:spPr/>
    </dgm:pt>
    <dgm:pt modelId="{3F4813AA-FF70-4A8A-A63D-3F553A6E2EE5}" type="pres">
      <dgm:prSet presAssocID="{D51D118B-D493-459E-B074-A63AE8079E35}" presName="spaceA" presStyleCnt="0"/>
      <dgm:spPr/>
    </dgm:pt>
    <dgm:pt modelId="{93653155-89D2-41A8-8560-DF4B86A4E0F3}" type="pres">
      <dgm:prSet presAssocID="{EFAD93FE-2454-44E6-A499-2E1D2D5D8605}" presName="space" presStyleCnt="0"/>
      <dgm:spPr/>
    </dgm:pt>
    <dgm:pt modelId="{630DDE5C-D717-493B-BD1C-4E52EE6BCC5A}" type="pres">
      <dgm:prSet presAssocID="{B63B8B88-8332-4AAD-95E7-D804793C140B}" presName="compositeB" presStyleCnt="0"/>
      <dgm:spPr/>
    </dgm:pt>
    <dgm:pt modelId="{4D363854-2F96-43CF-A3F2-29CADF15EAB7}" type="pres">
      <dgm:prSet presAssocID="{B63B8B88-8332-4AAD-95E7-D804793C140B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45751-2A8D-4270-9936-4B1B3E8926EC}" type="pres">
      <dgm:prSet presAssocID="{B63B8B88-8332-4AAD-95E7-D804793C140B}" presName="circleB" presStyleLbl="node1" presStyleIdx="1" presStyleCnt="4"/>
      <dgm:spPr/>
    </dgm:pt>
    <dgm:pt modelId="{DCCC9212-3DCE-4E64-B6FE-5209869CE84A}" type="pres">
      <dgm:prSet presAssocID="{B63B8B88-8332-4AAD-95E7-D804793C140B}" presName="spaceB" presStyleCnt="0"/>
      <dgm:spPr/>
    </dgm:pt>
    <dgm:pt modelId="{A27C3BF0-A608-44F2-87D5-B79254852C98}" type="pres">
      <dgm:prSet presAssocID="{C4901F91-28ED-4DA1-8B0A-DC2686FEEC21}" presName="space" presStyleCnt="0"/>
      <dgm:spPr/>
    </dgm:pt>
    <dgm:pt modelId="{44D48D9D-1292-4FD5-94FC-D965FF727159}" type="pres">
      <dgm:prSet presAssocID="{F6570FBC-AA54-4FFA-B733-DAE705B9DE5F}" presName="compositeA" presStyleCnt="0"/>
      <dgm:spPr/>
    </dgm:pt>
    <dgm:pt modelId="{CA312559-E955-4799-8A7D-EEE67560D72C}" type="pres">
      <dgm:prSet presAssocID="{F6570FBC-AA54-4FFA-B733-DAE705B9DE5F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8C0B7F-D12B-4F84-92BA-1C2E762435F3}" type="pres">
      <dgm:prSet presAssocID="{F6570FBC-AA54-4FFA-B733-DAE705B9DE5F}" presName="circleA" presStyleLbl="node1" presStyleIdx="2" presStyleCnt="4"/>
      <dgm:spPr/>
    </dgm:pt>
    <dgm:pt modelId="{F3873E74-8FB4-41E9-89FC-04FCF813F4E1}" type="pres">
      <dgm:prSet presAssocID="{F6570FBC-AA54-4FFA-B733-DAE705B9DE5F}" presName="spaceA" presStyleCnt="0"/>
      <dgm:spPr/>
    </dgm:pt>
    <dgm:pt modelId="{0B8D1F8B-6C73-47D0-95D6-FA38E75DF698}" type="pres">
      <dgm:prSet presAssocID="{50F77ABF-3198-4705-82B8-AAB6395D88D9}" presName="space" presStyleCnt="0"/>
      <dgm:spPr/>
    </dgm:pt>
    <dgm:pt modelId="{441C6454-55A4-443D-9660-52A0FEE74BC4}" type="pres">
      <dgm:prSet presAssocID="{2F3C1F07-C56D-4DF6-891F-6945EF407B09}" presName="compositeB" presStyleCnt="0"/>
      <dgm:spPr/>
    </dgm:pt>
    <dgm:pt modelId="{8B1CB501-359D-4E97-9ACF-FB92382CF3FD}" type="pres">
      <dgm:prSet presAssocID="{2F3C1F07-C56D-4DF6-891F-6945EF407B09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39E16B-F61A-4642-980C-E12BED4CD185}" type="pres">
      <dgm:prSet presAssocID="{2F3C1F07-C56D-4DF6-891F-6945EF407B09}" presName="circleB" presStyleLbl="node1" presStyleIdx="3" presStyleCnt="4"/>
      <dgm:spPr/>
    </dgm:pt>
    <dgm:pt modelId="{99319812-068F-4ED7-B1CA-4828EE264BB0}" type="pres">
      <dgm:prSet presAssocID="{2F3C1F07-C56D-4DF6-891F-6945EF407B09}" presName="spaceB" presStyleCnt="0"/>
      <dgm:spPr/>
    </dgm:pt>
  </dgm:ptLst>
  <dgm:cxnLst>
    <dgm:cxn modelId="{61CFDDDA-4826-46CB-9181-DCF855E49231}" srcId="{EFC4B0C1-9DDE-479B-90B9-58C78FB95778}" destId="{F6570FBC-AA54-4FFA-B733-DAE705B9DE5F}" srcOrd="2" destOrd="0" parTransId="{E24B25D9-C070-4D6C-8369-AE8487A48A1F}" sibTransId="{50F77ABF-3198-4705-82B8-AAB6395D88D9}"/>
    <dgm:cxn modelId="{CA7595F3-81D3-441E-A561-EA0432780B34}" type="presOf" srcId="{B63B8B88-8332-4AAD-95E7-D804793C140B}" destId="{4D363854-2F96-43CF-A3F2-29CADF15EAB7}" srcOrd="0" destOrd="0" presId="urn:microsoft.com/office/officeart/2005/8/layout/hProcess11"/>
    <dgm:cxn modelId="{DAE18531-1011-48EB-BDC3-102740F0CE5A}" srcId="{EFC4B0C1-9DDE-479B-90B9-58C78FB95778}" destId="{B63B8B88-8332-4AAD-95E7-D804793C140B}" srcOrd="1" destOrd="0" parTransId="{85B1D67E-7833-45EC-99B4-D8E4F3165C17}" sibTransId="{C4901F91-28ED-4DA1-8B0A-DC2686FEEC21}"/>
    <dgm:cxn modelId="{A394873D-8E4B-46DD-A912-9D79CF664390}" srcId="{EFC4B0C1-9DDE-479B-90B9-58C78FB95778}" destId="{D51D118B-D493-459E-B074-A63AE8079E35}" srcOrd="0" destOrd="0" parTransId="{D66BFA2A-E977-4B77-9A32-BB7F7769F1E3}" sibTransId="{EFAD93FE-2454-44E6-A499-2E1D2D5D8605}"/>
    <dgm:cxn modelId="{CED98D9A-1613-48E8-ACE4-86BE864CEA45}" type="presOf" srcId="{D51D118B-D493-459E-B074-A63AE8079E35}" destId="{D6227C1C-62D6-4FC4-B2A1-632153E21FC8}" srcOrd="0" destOrd="0" presId="urn:microsoft.com/office/officeart/2005/8/layout/hProcess11"/>
    <dgm:cxn modelId="{9B43566C-85C8-4A4D-930B-258BF79257D0}" type="presOf" srcId="{EFC4B0C1-9DDE-479B-90B9-58C78FB95778}" destId="{4E916FF6-9FC3-4A56-B2A6-F42DB001FAC0}" srcOrd="0" destOrd="0" presId="urn:microsoft.com/office/officeart/2005/8/layout/hProcess11"/>
    <dgm:cxn modelId="{86FA0957-2EBF-4B46-9B28-3D3E94427FE0}" type="presOf" srcId="{F6570FBC-AA54-4FFA-B733-DAE705B9DE5F}" destId="{CA312559-E955-4799-8A7D-EEE67560D72C}" srcOrd="0" destOrd="0" presId="urn:microsoft.com/office/officeart/2005/8/layout/hProcess11"/>
    <dgm:cxn modelId="{093E15FA-1E9D-4114-B60F-03280B76B4BF}" srcId="{EFC4B0C1-9DDE-479B-90B9-58C78FB95778}" destId="{2F3C1F07-C56D-4DF6-891F-6945EF407B09}" srcOrd="3" destOrd="0" parTransId="{ECCBFD94-539B-45D2-B83A-85AA1426AD4B}" sibTransId="{8475CC48-0360-4E29-A194-EC5C657B9E9A}"/>
    <dgm:cxn modelId="{85B652C5-FF81-4CDA-A350-240005D7F35D}" type="presOf" srcId="{2F3C1F07-C56D-4DF6-891F-6945EF407B09}" destId="{8B1CB501-359D-4E97-9ACF-FB92382CF3FD}" srcOrd="0" destOrd="0" presId="urn:microsoft.com/office/officeart/2005/8/layout/hProcess11"/>
    <dgm:cxn modelId="{87A7C4FF-3DE2-45D3-B174-6EBBF853D2BA}" type="presParOf" srcId="{4E916FF6-9FC3-4A56-B2A6-F42DB001FAC0}" destId="{39644B27-6191-401F-AFF7-A2950DC83D9D}" srcOrd="0" destOrd="0" presId="urn:microsoft.com/office/officeart/2005/8/layout/hProcess11"/>
    <dgm:cxn modelId="{CB3A3F66-9835-4695-90EE-123C350415C3}" type="presParOf" srcId="{4E916FF6-9FC3-4A56-B2A6-F42DB001FAC0}" destId="{E71D9DB6-ABB4-4016-8D08-89FFC996B3C0}" srcOrd="1" destOrd="0" presId="urn:microsoft.com/office/officeart/2005/8/layout/hProcess11"/>
    <dgm:cxn modelId="{B1CA5971-E40A-4381-A62E-CD3B15B81815}" type="presParOf" srcId="{E71D9DB6-ABB4-4016-8D08-89FFC996B3C0}" destId="{00ADD268-8B32-4486-8485-E6306F8F9F67}" srcOrd="0" destOrd="0" presId="urn:microsoft.com/office/officeart/2005/8/layout/hProcess11"/>
    <dgm:cxn modelId="{D4C3B779-EC19-4C28-A11B-40EC7F2B07E8}" type="presParOf" srcId="{00ADD268-8B32-4486-8485-E6306F8F9F67}" destId="{D6227C1C-62D6-4FC4-B2A1-632153E21FC8}" srcOrd="0" destOrd="0" presId="urn:microsoft.com/office/officeart/2005/8/layout/hProcess11"/>
    <dgm:cxn modelId="{9D5C8267-7B35-4CF5-8F85-AC4AB69C2360}" type="presParOf" srcId="{00ADD268-8B32-4486-8485-E6306F8F9F67}" destId="{59670D4D-9941-493B-B3C9-75AEB2C73D14}" srcOrd="1" destOrd="0" presId="urn:microsoft.com/office/officeart/2005/8/layout/hProcess11"/>
    <dgm:cxn modelId="{C691FD1A-8A4D-429F-AAFA-966F6F3441D4}" type="presParOf" srcId="{00ADD268-8B32-4486-8485-E6306F8F9F67}" destId="{3F4813AA-FF70-4A8A-A63D-3F553A6E2EE5}" srcOrd="2" destOrd="0" presId="urn:microsoft.com/office/officeart/2005/8/layout/hProcess11"/>
    <dgm:cxn modelId="{39504360-247A-4176-BB83-00FD9DC86A94}" type="presParOf" srcId="{E71D9DB6-ABB4-4016-8D08-89FFC996B3C0}" destId="{93653155-89D2-41A8-8560-DF4B86A4E0F3}" srcOrd="1" destOrd="0" presId="urn:microsoft.com/office/officeart/2005/8/layout/hProcess11"/>
    <dgm:cxn modelId="{D4C52BB6-AAC8-4812-BC8B-CF69CA6205A2}" type="presParOf" srcId="{E71D9DB6-ABB4-4016-8D08-89FFC996B3C0}" destId="{630DDE5C-D717-493B-BD1C-4E52EE6BCC5A}" srcOrd="2" destOrd="0" presId="urn:microsoft.com/office/officeart/2005/8/layout/hProcess11"/>
    <dgm:cxn modelId="{95258DD3-E7C4-400F-9E9F-DB8A574BFEF7}" type="presParOf" srcId="{630DDE5C-D717-493B-BD1C-4E52EE6BCC5A}" destId="{4D363854-2F96-43CF-A3F2-29CADF15EAB7}" srcOrd="0" destOrd="0" presId="urn:microsoft.com/office/officeart/2005/8/layout/hProcess11"/>
    <dgm:cxn modelId="{2F011C82-F2B6-44D5-B8C8-B22D0E0950D1}" type="presParOf" srcId="{630DDE5C-D717-493B-BD1C-4E52EE6BCC5A}" destId="{25C45751-2A8D-4270-9936-4B1B3E8926EC}" srcOrd="1" destOrd="0" presId="urn:microsoft.com/office/officeart/2005/8/layout/hProcess11"/>
    <dgm:cxn modelId="{4D9DBEA4-B32C-43C5-8D73-306A99CE018B}" type="presParOf" srcId="{630DDE5C-D717-493B-BD1C-4E52EE6BCC5A}" destId="{DCCC9212-3DCE-4E64-B6FE-5209869CE84A}" srcOrd="2" destOrd="0" presId="urn:microsoft.com/office/officeart/2005/8/layout/hProcess11"/>
    <dgm:cxn modelId="{71F388C4-AFEA-4B81-85A3-2F88057C9F0A}" type="presParOf" srcId="{E71D9DB6-ABB4-4016-8D08-89FFC996B3C0}" destId="{A27C3BF0-A608-44F2-87D5-B79254852C98}" srcOrd="3" destOrd="0" presId="urn:microsoft.com/office/officeart/2005/8/layout/hProcess11"/>
    <dgm:cxn modelId="{BD5C800D-9DC6-46FC-B4BC-C5ED61F2BA19}" type="presParOf" srcId="{E71D9DB6-ABB4-4016-8D08-89FFC996B3C0}" destId="{44D48D9D-1292-4FD5-94FC-D965FF727159}" srcOrd="4" destOrd="0" presId="urn:microsoft.com/office/officeart/2005/8/layout/hProcess11"/>
    <dgm:cxn modelId="{693876C0-1461-4A4C-9F2E-78E00B42A819}" type="presParOf" srcId="{44D48D9D-1292-4FD5-94FC-D965FF727159}" destId="{CA312559-E955-4799-8A7D-EEE67560D72C}" srcOrd="0" destOrd="0" presId="urn:microsoft.com/office/officeart/2005/8/layout/hProcess11"/>
    <dgm:cxn modelId="{A31F44AF-BDAE-45B2-A881-AA978501E77B}" type="presParOf" srcId="{44D48D9D-1292-4FD5-94FC-D965FF727159}" destId="{798C0B7F-D12B-4F84-92BA-1C2E762435F3}" srcOrd="1" destOrd="0" presId="urn:microsoft.com/office/officeart/2005/8/layout/hProcess11"/>
    <dgm:cxn modelId="{F763AF5F-EDD2-44C3-9BD2-4ED3612F4FC8}" type="presParOf" srcId="{44D48D9D-1292-4FD5-94FC-D965FF727159}" destId="{F3873E74-8FB4-41E9-89FC-04FCF813F4E1}" srcOrd="2" destOrd="0" presId="urn:microsoft.com/office/officeart/2005/8/layout/hProcess11"/>
    <dgm:cxn modelId="{929AD370-00CE-4A57-81EF-E11349810CC8}" type="presParOf" srcId="{E71D9DB6-ABB4-4016-8D08-89FFC996B3C0}" destId="{0B8D1F8B-6C73-47D0-95D6-FA38E75DF698}" srcOrd="5" destOrd="0" presId="urn:microsoft.com/office/officeart/2005/8/layout/hProcess11"/>
    <dgm:cxn modelId="{21A9F3BE-BC92-44F1-B4A9-09F2D385D523}" type="presParOf" srcId="{E71D9DB6-ABB4-4016-8D08-89FFC996B3C0}" destId="{441C6454-55A4-443D-9660-52A0FEE74BC4}" srcOrd="6" destOrd="0" presId="urn:microsoft.com/office/officeart/2005/8/layout/hProcess11"/>
    <dgm:cxn modelId="{ADAED48D-E84F-433D-8B1F-960E8E72E5A4}" type="presParOf" srcId="{441C6454-55A4-443D-9660-52A0FEE74BC4}" destId="{8B1CB501-359D-4E97-9ACF-FB92382CF3FD}" srcOrd="0" destOrd="0" presId="urn:microsoft.com/office/officeart/2005/8/layout/hProcess11"/>
    <dgm:cxn modelId="{24346471-3937-44B0-A047-4D61966B9E31}" type="presParOf" srcId="{441C6454-55A4-443D-9660-52A0FEE74BC4}" destId="{4439E16B-F61A-4642-980C-E12BED4CD185}" srcOrd="1" destOrd="0" presId="urn:microsoft.com/office/officeart/2005/8/layout/hProcess11"/>
    <dgm:cxn modelId="{3E90F9CE-A8D2-4C4E-9C54-DF3FA8FB923E}" type="presParOf" srcId="{441C6454-55A4-443D-9660-52A0FEE74BC4}" destId="{99319812-068F-4ED7-B1CA-4828EE264BB0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BD2D36-B876-45F6-B004-F5EBE69A8F7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8D72BC-EC1C-4D14-BC34-FF28E22FB14C}">
      <dgm:prSet/>
      <dgm:spPr/>
      <dgm:t>
        <a:bodyPr/>
        <a:lstStyle/>
        <a:p>
          <a:pPr rtl="0"/>
          <a:r>
            <a:rPr lang="en-US" dirty="0" smtClean="0"/>
            <a:t>Value of the work you do for yourself</a:t>
          </a:r>
          <a:endParaRPr lang="en-US" dirty="0"/>
        </a:p>
      </dgm:t>
    </dgm:pt>
    <dgm:pt modelId="{348491A0-FF64-4754-9F37-7F43510626C4}" type="parTrans" cxnId="{8DA7EBF6-1A4B-465E-8530-86E4B50FBCAF}">
      <dgm:prSet/>
      <dgm:spPr/>
      <dgm:t>
        <a:bodyPr/>
        <a:lstStyle/>
        <a:p>
          <a:endParaRPr lang="en-US"/>
        </a:p>
      </dgm:t>
    </dgm:pt>
    <dgm:pt modelId="{413B751F-2894-4759-97E8-4E396B43306F}" type="sibTrans" cxnId="{8DA7EBF6-1A4B-465E-8530-86E4B50FBCAF}">
      <dgm:prSet/>
      <dgm:spPr/>
      <dgm:t>
        <a:bodyPr/>
        <a:lstStyle/>
        <a:p>
          <a:endParaRPr lang="en-US"/>
        </a:p>
      </dgm:t>
    </dgm:pt>
    <dgm:pt modelId="{3382DDD3-2B22-4ADD-840C-B51CA92A3149}">
      <dgm:prSet/>
      <dgm:spPr/>
      <dgm:t>
        <a:bodyPr/>
        <a:lstStyle/>
        <a:p>
          <a:pPr rtl="0"/>
          <a:r>
            <a:rPr lang="en-US" smtClean="0"/>
            <a:t>Intermediate goods used in manufacturing, such as steel and fabrics.</a:t>
          </a:r>
          <a:endParaRPr lang="en-US"/>
        </a:p>
      </dgm:t>
    </dgm:pt>
    <dgm:pt modelId="{A58710B1-641A-4AA1-A16E-969D68DA4648}" type="parTrans" cxnId="{C9839F99-5EF4-4554-8242-0EBE2D6ADF9D}">
      <dgm:prSet/>
      <dgm:spPr/>
      <dgm:t>
        <a:bodyPr/>
        <a:lstStyle/>
        <a:p>
          <a:endParaRPr lang="en-US"/>
        </a:p>
      </dgm:t>
    </dgm:pt>
    <dgm:pt modelId="{580AE6B8-6863-42DA-A823-86655654F65E}" type="sibTrans" cxnId="{C9839F99-5EF4-4554-8242-0EBE2D6ADF9D}">
      <dgm:prSet/>
      <dgm:spPr/>
      <dgm:t>
        <a:bodyPr/>
        <a:lstStyle/>
        <a:p>
          <a:endParaRPr lang="en-US"/>
        </a:p>
      </dgm:t>
    </dgm:pt>
    <dgm:pt modelId="{81D853A8-F2CA-4FD3-87B4-DFD5F10E6266}" type="pres">
      <dgm:prSet presAssocID="{A5BD2D36-B876-45F6-B004-F5EBE69A8F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5ADC14-F2B8-4DD9-8D27-ECEEF6CDDDF5}" type="pres">
      <dgm:prSet presAssocID="{C98D72BC-EC1C-4D14-BC34-FF28E22FB14C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DD38C-2DCB-4DC4-A7A3-DE3B79D7F504}" type="pres">
      <dgm:prSet presAssocID="{413B751F-2894-4759-97E8-4E396B43306F}" presName="sibTrans" presStyleCnt="0"/>
      <dgm:spPr/>
    </dgm:pt>
    <dgm:pt modelId="{BB0BFB27-FA34-4FFE-8611-7A9E68FFFF05}" type="pres">
      <dgm:prSet presAssocID="{3382DDD3-2B22-4ADD-840C-B51CA92A314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A7EBF6-1A4B-465E-8530-86E4B50FBCAF}" srcId="{A5BD2D36-B876-45F6-B004-F5EBE69A8F7B}" destId="{C98D72BC-EC1C-4D14-BC34-FF28E22FB14C}" srcOrd="0" destOrd="0" parTransId="{348491A0-FF64-4754-9F37-7F43510626C4}" sibTransId="{413B751F-2894-4759-97E8-4E396B43306F}"/>
    <dgm:cxn modelId="{77FFC5E6-9D7D-49C8-8670-ADE551F7DEC7}" type="presOf" srcId="{3382DDD3-2B22-4ADD-840C-B51CA92A3149}" destId="{BB0BFB27-FA34-4FFE-8611-7A9E68FFFF05}" srcOrd="0" destOrd="0" presId="urn:microsoft.com/office/officeart/2005/8/layout/default"/>
    <dgm:cxn modelId="{23A5ED3E-F41E-4C20-B551-8DA8A4005041}" type="presOf" srcId="{C98D72BC-EC1C-4D14-BC34-FF28E22FB14C}" destId="{955ADC14-F2B8-4DD9-8D27-ECEEF6CDDDF5}" srcOrd="0" destOrd="0" presId="urn:microsoft.com/office/officeart/2005/8/layout/default"/>
    <dgm:cxn modelId="{C9839F99-5EF4-4554-8242-0EBE2D6ADF9D}" srcId="{A5BD2D36-B876-45F6-B004-F5EBE69A8F7B}" destId="{3382DDD3-2B22-4ADD-840C-B51CA92A3149}" srcOrd="1" destOrd="0" parTransId="{A58710B1-641A-4AA1-A16E-969D68DA4648}" sibTransId="{580AE6B8-6863-42DA-A823-86655654F65E}"/>
    <dgm:cxn modelId="{AAA5EC43-7B47-425A-8954-D42D2D9049AB}" type="presOf" srcId="{A5BD2D36-B876-45F6-B004-F5EBE69A8F7B}" destId="{81D853A8-F2CA-4FD3-87B4-DFD5F10E6266}" srcOrd="0" destOrd="0" presId="urn:microsoft.com/office/officeart/2005/8/layout/default"/>
    <dgm:cxn modelId="{845BED82-B46D-46AF-B4BC-98D7198BC143}" type="presParOf" srcId="{81D853A8-F2CA-4FD3-87B4-DFD5F10E6266}" destId="{955ADC14-F2B8-4DD9-8D27-ECEEF6CDDDF5}" srcOrd="0" destOrd="0" presId="urn:microsoft.com/office/officeart/2005/8/layout/default"/>
    <dgm:cxn modelId="{ED89BDE7-0CF3-40C2-85A7-BA99B0BADCC6}" type="presParOf" srcId="{81D853A8-F2CA-4FD3-87B4-DFD5F10E6266}" destId="{7ACDD38C-2DCB-4DC4-A7A3-DE3B79D7F504}" srcOrd="1" destOrd="0" presId="urn:microsoft.com/office/officeart/2005/8/layout/default"/>
    <dgm:cxn modelId="{499B1F4C-4322-421A-9077-BEEF9DDFD3FA}" type="presParOf" srcId="{81D853A8-F2CA-4FD3-87B4-DFD5F10E6266}" destId="{BB0BFB27-FA34-4FFE-8611-7A9E68FFFF0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A8E7DC-E476-4C21-B49C-3045EC39DAEB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FCF118-0F45-47B0-8F55-C022BE3ED53F}">
      <dgm:prSet custT="1"/>
      <dgm:spPr/>
      <dgm:t>
        <a:bodyPr/>
        <a:lstStyle/>
        <a:p>
          <a:pPr rtl="0"/>
          <a:r>
            <a:rPr lang="en-US" sz="2400" smtClean="0"/>
            <a:t>GDP per capita</a:t>
          </a:r>
          <a:endParaRPr lang="en-US" sz="2400"/>
        </a:p>
      </dgm:t>
    </dgm:pt>
    <dgm:pt modelId="{D3B001F6-902F-4815-87CF-E0AB8BF16E31}" type="parTrans" cxnId="{8320734D-0EBA-43E1-8C1A-E636DB69C506}">
      <dgm:prSet/>
      <dgm:spPr/>
      <dgm:t>
        <a:bodyPr/>
        <a:lstStyle/>
        <a:p>
          <a:endParaRPr lang="en-US" sz="2000"/>
        </a:p>
      </dgm:t>
    </dgm:pt>
    <dgm:pt modelId="{CC8778C9-7C9C-44A6-B248-AC4991E9C180}" type="sibTrans" cxnId="{8320734D-0EBA-43E1-8C1A-E636DB69C506}">
      <dgm:prSet/>
      <dgm:spPr/>
      <dgm:t>
        <a:bodyPr/>
        <a:lstStyle/>
        <a:p>
          <a:endParaRPr lang="en-US" sz="2000"/>
        </a:p>
      </dgm:t>
    </dgm:pt>
    <dgm:pt modelId="{0AC629C3-916B-4F48-9AFF-F7DC588338C6}">
      <dgm:prSet custT="1"/>
      <dgm:spPr/>
      <dgm:t>
        <a:bodyPr/>
        <a:lstStyle/>
        <a:p>
          <a:pPr rtl="0"/>
          <a:r>
            <a:rPr lang="en-US" sz="1800" dirty="0" smtClean="0"/>
            <a:t>output per person</a:t>
          </a:r>
          <a:endParaRPr lang="en-US" sz="1800" dirty="0"/>
        </a:p>
      </dgm:t>
    </dgm:pt>
    <dgm:pt modelId="{6434986B-5E84-4082-9AC1-F75B5ED4D122}" type="parTrans" cxnId="{73354983-11FC-4B6C-B3FF-36EF3746AA36}">
      <dgm:prSet/>
      <dgm:spPr/>
      <dgm:t>
        <a:bodyPr/>
        <a:lstStyle/>
        <a:p>
          <a:endParaRPr lang="en-US" sz="2000"/>
        </a:p>
      </dgm:t>
    </dgm:pt>
    <dgm:pt modelId="{A727E123-AFE0-4FDD-ACD8-16F181FEFF74}" type="sibTrans" cxnId="{73354983-11FC-4B6C-B3FF-36EF3746AA36}">
      <dgm:prSet/>
      <dgm:spPr/>
      <dgm:t>
        <a:bodyPr/>
        <a:lstStyle/>
        <a:p>
          <a:endParaRPr lang="en-US" sz="2000"/>
        </a:p>
      </dgm:t>
    </dgm:pt>
    <dgm:pt modelId="{F7C6D6F3-5FA8-4BCA-B1FC-7952CB92AFBE}">
      <dgm:prSet custT="1"/>
      <dgm:spPr/>
      <dgm:t>
        <a:bodyPr/>
        <a:lstStyle/>
        <a:p>
          <a:r>
            <a:rPr lang="en-US" sz="1800" dirty="0" smtClean="0"/>
            <a:t>= GDP ÷ Total Population</a:t>
          </a:r>
          <a:endParaRPr lang="en-US" sz="1800" u="sng" dirty="0"/>
        </a:p>
      </dgm:t>
    </dgm:pt>
    <dgm:pt modelId="{034BB6A9-7734-4372-8CDF-1EEA2E2AF820}" type="parTrans" cxnId="{BE22E8A7-CB8B-41BC-8148-8AD7AF068506}">
      <dgm:prSet/>
      <dgm:spPr/>
      <dgm:t>
        <a:bodyPr/>
        <a:lstStyle/>
        <a:p>
          <a:endParaRPr lang="en-US" sz="2000"/>
        </a:p>
      </dgm:t>
    </dgm:pt>
    <dgm:pt modelId="{FEC14EF6-D369-4B00-8E5B-394101070F9A}" type="sibTrans" cxnId="{BE22E8A7-CB8B-41BC-8148-8AD7AF068506}">
      <dgm:prSet/>
      <dgm:spPr/>
      <dgm:t>
        <a:bodyPr/>
        <a:lstStyle/>
        <a:p>
          <a:endParaRPr lang="en-US" sz="2000"/>
        </a:p>
      </dgm:t>
    </dgm:pt>
    <dgm:pt modelId="{DBFA5B3C-81F2-4356-A280-DE3E618EA48F}">
      <dgm:prSet custT="1"/>
      <dgm:spPr/>
      <dgm:t>
        <a:bodyPr/>
        <a:lstStyle/>
        <a:p>
          <a:r>
            <a:rPr lang="en-US" sz="1800" dirty="0" smtClean="0"/>
            <a:t>Increase in GDP per capita means economy is growing</a:t>
          </a:r>
          <a:endParaRPr lang="en-US" sz="1800" dirty="0"/>
        </a:p>
      </dgm:t>
    </dgm:pt>
    <dgm:pt modelId="{FD1624B8-2660-4BF0-B04B-462A801499D5}" type="parTrans" cxnId="{6C0E6D7F-F652-41E4-A892-4A66039A3E44}">
      <dgm:prSet/>
      <dgm:spPr/>
      <dgm:t>
        <a:bodyPr/>
        <a:lstStyle/>
        <a:p>
          <a:endParaRPr lang="en-US" sz="2000"/>
        </a:p>
      </dgm:t>
    </dgm:pt>
    <dgm:pt modelId="{18010E4D-27B3-46AC-B075-334C6D09A59B}" type="sibTrans" cxnId="{6C0E6D7F-F652-41E4-A892-4A66039A3E44}">
      <dgm:prSet/>
      <dgm:spPr/>
      <dgm:t>
        <a:bodyPr/>
        <a:lstStyle/>
        <a:p>
          <a:endParaRPr lang="en-US" sz="2000"/>
        </a:p>
      </dgm:t>
    </dgm:pt>
    <dgm:pt modelId="{4E23D471-A731-4432-AE49-1A61F875BD02}">
      <dgm:prSet custT="1"/>
      <dgm:spPr/>
      <dgm:t>
        <a:bodyPr/>
        <a:lstStyle/>
        <a:p>
          <a:r>
            <a:rPr lang="en-US" sz="1800" dirty="0" smtClean="0"/>
            <a:t>Decrease in GDP per capita may mean economy is having trouble</a:t>
          </a:r>
          <a:endParaRPr lang="en-US" sz="1800" dirty="0"/>
        </a:p>
      </dgm:t>
    </dgm:pt>
    <dgm:pt modelId="{190E6189-A975-420F-B928-8C39944A67F1}" type="parTrans" cxnId="{2DFE0B42-8ABE-4AE9-924E-D3DC963FDCEB}">
      <dgm:prSet/>
      <dgm:spPr/>
      <dgm:t>
        <a:bodyPr/>
        <a:lstStyle/>
        <a:p>
          <a:endParaRPr lang="en-US" sz="2000"/>
        </a:p>
      </dgm:t>
    </dgm:pt>
    <dgm:pt modelId="{F5F1007E-B9FE-47EC-A8AB-AE64792749FE}" type="sibTrans" cxnId="{2DFE0B42-8ABE-4AE9-924E-D3DC963FDCEB}">
      <dgm:prSet/>
      <dgm:spPr/>
      <dgm:t>
        <a:bodyPr/>
        <a:lstStyle/>
        <a:p>
          <a:endParaRPr lang="en-US" sz="2000"/>
        </a:p>
      </dgm:t>
    </dgm:pt>
    <dgm:pt modelId="{7B211711-4D60-4C87-8AC8-D935E17E700E}" type="pres">
      <dgm:prSet presAssocID="{3EA8E7DC-E476-4C21-B49C-3045EC39DAE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F83460B-6E92-4B6A-8C8C-6A7DA9B8433F}" type="pres">
      <dgm:prSet presAssocID="{ABFCF118-0F45-47B0-8F55-C022BE3ED53F}" presName="hierRoot1" presStyleCnt="0">
        <dgm:presLayoutVars>
          <dgm:hierBranch val="init"/>
        </dgm:presLayoutVars>
      </dgm:prSet>
      <dgm:spPr/>
    </dgm:pt>
    <dgm:pt modelId="{49078A6A-EF11-4BE3-890C-CEAF3860B36C}" type="pres">
      <dgm:prSet presAssocID="{ABFCF118-0F45-47B0-8F55-C022BE3ED53F}" presName="rootComposite1" presStyleCnt="0"/>
      <dgm:spPr/>
    </dgm:pt>
    <dgm:pt modelId="{896488EA-C227-46BB-B07F-B6FDC9E65EFE}" type="pres">
      <dgm:prSet presAssocID="{ABFCF118-0F45-47B0-8F55-C022BE3ED53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57E7AA-907F-4B0C-A559-4C2DAF5A56A4}" type="pres">
      <dgm:prSet presAssocID="{ABFCF118-0F45-47B0-8F55-C022BE3ED53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E4C2E6B-F1D5-411F-B192-53DA0A16F263}" type="pres">
      <dgm:prSet presAssocID="{ABFCF118-0F45-47B0-8F55-C022BE3ED53F}" presName="hierChild2" presStyleCnt="0"/>
      <dgm:spPr/>
    </dgm:pt>
    <dgm:pt modelId="{7FDFBAAF-6142-4EF6-9173-9BBF90BD0E5C}" type="pres">
      <dgm:prSet presAssocID="{6434986B-5E84-4082-9AC1-F75B5ED4D12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EBC03C4-B2AB-4EF5-B227-9AED29521142}" type="pres">
      <dgm:prSet presAssocID="{0AC629C3-916B-4F48-9AFF-F7DC588338C6}" presName="hierRoot2" presStyleCnt="0">
        <dgm:presLayoutVars>
          <dgm:hierBranch val="init"/>
        </dgm:presLayoutVars>
      </dgm:prSet>
      <dgm:spPr/>
    </dgm:pt>
    <dgm:pt modelId="{09AD6689-5524-4CFF-BEBF-FF936A464D66}" type="pres">
      <dgm:prSet presAssocID="{0AC629C3-916B-4F48-9AFF-F7DC588338C6}" presName="rootComposite" presStyleCnt="0"/>
      <dgm:spPr/>
    </dgm:pt>
    <dgm:pt modelId="{59C304B8-9C3A-46F6-B0CD-46CB4B3620DD}" type="pres">
      <dgm:prSet presAssocID="{0AC629C3-916B-4F48-9AFF-F7DC588338C6}" presName="rootText" presStyleLbl="node2" presStyleIdx="0" presStyleCnt="2" custScaleX="145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7C529-9BE4-4E9D-B603-154EA6BB16D2}" type="pres">
      <dgm:prSet presAssocID="{0AC629C3-916B-4F48-9AFF-F7DC588338C6}" presName="rootConnector" presStyleLbl="node2" presStyleIdx="0" presStyleCnt="2"/>
      <dgm:spPr/>
      <dgm:t>
        <a:bodyPr/>
        <a:lstStyle/>
        <a:p>
          <a:endParaRPr lang="en-US"/>
        </a:p>
      </dgm:t>
    </dgm:pt>
    <dgm:pt modelId="{86D0DD52-D513-4CE5-AD3D-8699F0804865}" type="pres">
      <dgm:prSet presAssocID="{0AC629C3-916B-4F48-9AFF-F7DC588338C6}" presName="hierChild4" presStyleCnt="0"/>
      <dgm:spPr/>
    </dgm:pt>
    <dgm:pt modelId="{041E0667-2BFB-4B20-8027-A5E869B4D853}" type="pres">
      <dgm:prSet presAssocID="{0AC629C3-916B-4F48-9AFF-F7DC588338C6}" presName="hierChild5" presStyleCnt="0"/>
      <dgm:spPr/>
    </dgm:pt>
    <dgm:pt modelId="{699709F3-9076-4817-BFE1-C77486EBF7E2}" type="pres">
      <dgm:prSet presAssocID="{034BB6A9-7734-4372-8CDF-1EEA2E2AF820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30C5771-2BAE-4011-A877-B341D610FB68}" type="pres">
      <dgm:prSet presAssocID="{F7C6D6F3-5FA8-4BCA-B1FC-7952CB92AFBE}" presName="hierRoot2" presStyleCnt="0">
        <dgm:presLayoutVars>
          <dgm:hierBranch val="init"/>
        </dgm:presLayoutVars>
      </dgm:prSet>
      <dgm:spPr/>
    </dgm:pt>
    <dgm:pt modelId="{2F798F23-E980-4CCD-87D5-82C967D5D4F7}" type="pres">
      <dgm:prSet presAssocID="{F7C6D6F3-5FA8-4BCA-B1FC-7952CB92AFBE}" presName="rootComposite" presStyleCnt="0"/>
      <dgm:spPr/>
    </dgm:pt>
    <dgm:pt modelId="{10A2651E-9D2E-43B2-8291-190C2D39D5CD}" type="pres">
      <dgm:prSet presAssocID="{F7C6D6F3-5FA8-4BCA-B1FC-7952CB92AFBE}" presName="rootText" presStyleLbl="node2" presStyleIdx="1" presStyleCnt="2" custScaleX="145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CC02B8-BAD8-43F0-AA99-432F21F48AE3}" type="pres">
      <dgm:prSet presAssocID="{F7C6D6F3-5FA8-4BCA-B1FC-7952CB92AFBE}" presName="rootConnector" presStyleLbl="node2" presStyleIdx="1" presStyleCnt="2"/>
      <dgm:spPr/>
      <dgm:t>
        <a:bodyPr/>
        <a:lstStyle/>
        <a:p>
          <a:endParaRPr lang="en-US"/>
        </a:p>
      </dgm:t>
    </dgm:pt>
    <dgm:pt modelId="{48FAA1A1-87A4-42CD-8DF9-2BC417F8F82A}" type="pres">
      <dgm:prSet presAssocID="{F7C6D6F3-5FA8-4BCA-B1FC-7952CB92AFBE}" presName="hierChild4" presStyleCnt="0"/>
      <dgm:spPr/>
    </dgm:pt>
    <dgm:pt modelId="{CBE25EBB-3C90-4A4E-B6E1-DB1FA0DCFE4F}" type="pres">
      <dgm:prSet presAssocID="{FD1624B8-2660-4BF0-B04B-462A801499D5}" presName="Name37" presStyleLbl="parChTrans1D3" presStyleIdx="0" presStyleCnt="2"/>
      <dgm:spPr/>
      <dgm:t>
        <a:bodyPr/>
        <a:lstStyle/>
        <a:p>
          <a:endParaRPr lang="en-US"/>
        </a:p>
      </dgm:t>
    </dgm:pt>
    <dgm:pt modelId="{841619F2-6D2C-4C5B-8005-664C8DB0BBB2}" type="pres">
      <dgm:prSet presAssocID="{DBFA5B3C-81F2-4356-A280-DE3E618EA48F}" presName="hierRoot2" presStyleCnt="0">
        <dgm:presLayoutVars>
          <dgm:hierBranch val="init"/>
        </dgm:presLayoutVars>
      </dgm:prSet>
      <dgm:spPr/>
    </dgm:pt>
    <dgm:pt modelId="{33E70CEF-6AF0-46D6-A6A9-DEB5E8500A7F}" type="pres">
      <dgm:prSet presAssocID="{DBFA5B3C-81F2-4356-A280-DE3E618EA48F}" presName="rootComposite" presStyleCnt="0"/>
      <dgm:spPr/>
    </dgm:pt>
    <dgm:pt modelId="{E63A3723-FBA9-4DD8-B03F-466FD7D23DEE}" type="pres">
      <dgm:prSet presAssocID="{DBFA5B3C-81F2-4356-A280-DE3E618EA48F}" presName="rootText" presStyleLbl="node3" presStyleIdx="0" presStyleCnt="2" custScaleX="145984" custScaleY="142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60EAA9-5C54-43AB-B15B-DB2FA34ABE66}" type="pres">
      <dgm:prSet presAssocID="{DBFA5B3C-81F2-4356-A280-DE3E618EA48F}" presName="rootConnector" presStyleLbl="node3" presStyleIdx="0" presStyleCnt="2"/>
      <dgm:spPr/>
      <dgm:t>
        <a:bodyPr/>
        <a:lstStyle/>
        <a:p>
          <a:endParaRPr lang="en-US"/>
        </a:p>
      </dgm:t>
    </dgm:pt>
    <dgm:pt modelId="{035996C0-F884-425F-B744-B2AEAFCEEB23}" type="pres">
      <dgm:prSet presAssocID="{DBFA5B3C-81F2-4356-A280-DE3E618EA48F}" presName="hierChild4" presStyleCnt="0"/>
      <dgm:spPr/>
    </dgm:pt>
    <dgm:pt modelId="{E59EAEFA-82FE-40C9-926B-D852C0D623C2}" type="pres">
      <dgm:prSet presAssocID="{DBFA5B3C-81F2-4356-A280-DE3E618EA48F}" presName="hierChild5" presStyleCnt="0"/>
      <dgm:spPr/>
    </dgm:pt>
    <dgm:pt modelId="{F010EA01-9063-422A-B0B4-AD52F5F8A015}" type="pres">
      <dgm:prSet presAssocID="{190E6189-A975-420F-B928-8C39944A67F1}" presName="Name37" presStyleLbl="parChTrans1D3" presStyleIdx="1" presStyleCnt="2"/>
      <dgm:spPr/>
      <dgm:t>
        <a:bodyPr/>
        <a:lstStyle/>
        <a:p>
          <a:endParaRPr lang="en-US"/>
        </a:p>
      </dgm:t>
    </dgm:pt>
    <dgm:pt modelId="{74325A93-1BDC-4DBE-8DD9-5E84D5DFECA1}" type="pres">
      <dgm:prSet presAssocID="{4E23D471-A731-4432-AE49-1A61F875BD02}" presName="hierRoot2" presStyleCnt="0">
        <dgm:presLayoutVars>
          <dgm:hierBranch val="init"/>
        </dgm:presLayoutVars>
      </dgm:prSet>
      <dgm:spPr/>
    </dgm:pt>
    <dgm:pt modelId="{1A9EFF37-D3DF-4559-BD21-5199D2927B48}" type="pres">
      <dgm:prSet presAssocID="{4E23D471-A731-4432-AE49-1A61F875BD02}" presName="rootComposite" presStyleCnt="0"/>
      <dgm:spPr/>
    </dgm:pt>
    <dgm:pt modelId="{6E332424-6771-47C4-84C2-3B350DA58881}" type="pres">
      <dgm:prSet presAssocID="{4E23D471-A731-4432-AE49-1A61F875BD02}" presName="rootText" presStyleLbl="node3" presStyleIdx="1" presStyleCnt="2" custScaleX="145984" custScaleY="142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1C847-07BA-4586-A1D1-3194FD2DA484}" type="pres">
      <dgm:prSet presAssocID="{4E23D471-A731-4432-AE49-1A61F875BD02}" presName="rootConnector" presStyleLbl="node3" presStyleIdx="1" presStyleCnt="2"/>
      <dgm:spPr/>
      <dgm:t>
        <a:bodyPr/>
        <a:lstStyle/>
        <a:p>
          <a:endParaRPr lang="en-US"/>
        </a:p>
      </dgm:t>
    </dgm:pt>
    <dgm:pt modelId="{E8DFC4B3-02CE-45FE-A1FE-80D1FBE45374}" type="pres">
      <dgm:prSet presAssocID="{4E23D471-A731-4432-AE49-1A61F875BD02}" presName="hierChild4" presStyleCnt="0"/>
      <dgm:spPr/>
    </dgm:pt>
    <dgm:pt modelId="{7D3979E5-ECEB-4EB0-B42D-1DC9AC65300F}" type="pres">
      <dgm:prSet presAssocID="{4E23D471-A731-4432-AE49-1A61F875BD02}" presName="hierChild5" presStyleCnt="0"/>
      <dgm:spPr/>
    </dgm:pt>
    <dgm:pt modelId="{1BE19B02-D0D6-4887-B7D2-088E4B49D9A1}" type="pres">
      <dgm:prSet presAssocID="{F7C6D6F3-5FA8-4BCA-B1FC-7952CB92AFBE}" presName="hierChild5" presStyleCnt="0"/>
      <dgm:spPr/>
    </dgm:pt>
    <dgm:pt modelId="{C2676394-5AFE-4CFC-9B14-88B94B977FA6}" type="pres">
      <dgm:prSet presAssocID="{ABFCF118-0F45-47B0-8F55-C022BE3ED53F}" presName="hierChild3" presStyleCnt="0"/>
      <dgm:spPr/>
    </dgm:pt>
  </dgm:ptLst>
  <dgm:cxnLst>
    <dgm:cxn modelId="{2DFE0B42-8ABE-4AE9-924E-D3DC963FDCEB}" srcId="{F7C6D6F3-5FA8-4BCA-B1FC-7952CB92AFBE}" destId="{4E23D471-A731-4432-AE49-1A61F875BD02}" srcOrd="1" destOrd="0" parTransId="{190E6189-A975-420F-B928-8C39944A67F1}" sibTransId="{F5F1007E-B9FE-47EC-A8AB-AE64792749FE}"/>
    <dgm:cxn modelId="{8320734D-0EBA-43E1-8C1A-E636DB69C506}" srcId="{3EA8E7DC-E476-4C21-B49C-3045EC39DAEB}" destId="{ABFCF118-0F45-47B0-8F55-C022BE3ED53F}" srcOrd="0" destOrd="0" parTransId="{D3B001F6-902F-4815-87CF-E0AB8BF16E31}" sibTransId="{CC8778C9-7C9C-44A6-B248-AC4991E9C180}"/>
    <dgm:cxn modelId="{73354983-11FC-4B6C-B3FF-36EF3746AA36}" srcId="{ABFCF118-0F45-47B0-8F55-C022BE3ED53F}" destId="{0AC629C3-916B-4F48-9AFF-F7DC588338C6}" srcOrd="0" destOrd="0" parTransId="{6434986B-5E84-4082-9AC1-F75B5ED4D122}" sibTransId="{A727E123-AFE0-4FDD-ACD8-16F181FEFF74}"/>
    <dgm:cxn modelId="{24FCC46D-ED1C-415B-9E92-FF49E196472C}" type="presOf" srcId="{4E23D471-A731-4432-AE49-1A61F875BD02}" destId="{7B11C847-07BA-4586-A1D1-3194FD2DA484}" srcOrd="1" destOrd="0" presId="urn:microsoft.com/office/officeart/2005/8/layout/orgChart1"/>
    <dgm:cxn modelId="{FBAF3F39-4D35-4528-AD50-24C65027CD50}" type="presOf" srcId="{FD1624B8-2660-4BF0-B04B-462A801499D5}" destId="{CBE25EBB-3C90-4A4E-B6E1-DB1FA0DCFE4F}" srcOrd="0" destOrd="0" presId="urn:microsoft.com/office/officeart/2005/8/layout/orgChart1"/>
    <dgm:cxn modelId="{52BF06C7-2457-4B2C-8A4D-EDFEE6B6C123}" type="presOf" srcId="{190E6189-A975-420F-B928-8C39944A67F1}" destId="{F010EA01-9063-422A-B0B4-AD52F5F8A015}" srcOrd="0" destOrd="0" presId="urn:microsoft.com/office/officeart/2005/8/layout/orgChart1"/>
    <dgm:cxn modelId="{BE22E8A7-CB8B-41BC-8148-8AD7AF068506}" srcId="{ABFCF118-0F45-47B0-8F55-C022BE3ED53F}" destId="{F7C6D6F3-5FA8-4BCA-B1FC-7952CB92AFBE}" srcOrd="1" destOrd="0" parTransId="{034BB6A9-7734-4372-8CDF-1EEA2E2AF820}" sibTransId="{FEC14EF6-D369-4B00-8E5B-394101070F9A}"/>
    <dgm:cxn modelId="{6BCBB6EC-814E-4244-B9DA-1A9CA2DB895D}" type="presOf" srcId="{ABFCF118-0F45-47B0-8F55-C022BE3ED53F}" destId="{896488EA-C227-46BB-B07F-B6FDC9E65EFE}" srcOrd="0" destOrd="0" presId="urn:microsoft.com/office/officeart/2005/8/layout/orgChart1"/>
    <dgm:cxn modelId="{8EBC8B64-1C0E-45CF-BE22-10C51188C8BC}" type="presOf" srcId="{4E23D471-A731-4432-AE49-1A61F875BD02}" destId="{6E332424-6771-47C4-84C2-3B350DA58881}" srcOrd="0" destOrd="0" presId="urn:microsoft.com/office/officeart/2005/8/layout/orgChart1"/>
    <dgm:cxn modelId="{7ECD3777-1887-4C4D-B4EA-83477B47CDA7}" type="presOf" srcId="{3EA8E7DC-E476-4C21-B49C-3045EC39DAEB}" destId="{7B211711-4D60-4C87-8AC8-D935E17E700E}" srcOrd="0" destOrd="0" presId="urn:microsoft.com/office/officeart/2005/8/layout/orgChart1"/>
    <dgm:cxn modelId="{6C0E6D7F-F652-41E4-A892-4A66039A3E44}" srcId="{F7C6D6F3-5FA8-4BCA-B1FC-7952CB92AFBE}" destId="{DBFA5B3C-81F2-4356-A280-DE3E618EA48F}" srcOrd="0" destOrd="0" parTransId="{FD1624B8-2660-4BF0-B04B-462A801499D5}" sibTransId="{18010E4D-27B3-46AC-B075-334C6D09A59B}"/>
    <dgm:cxn modelId="{19A71CE2-96DB-4F2F-B253-A7C5FDB54E44}" type="presOf" srcId="{F7C6D6F3-5FA8-4BCA-B1FC-7952CB92AFBE}" destId="{67CC02B8-BAD8-43F0-AA99-432F21F48AE3}" srcOrd="1" destOrd="0" presId="urn:microsoft.com/office/officeart/2005/8/layout/orgChart1"/>
    <dgm:cxn modelId="{989997FF-C143-4054-A937-13DDDE19384C}" type="presOf" srcId="{6434986B-5E84-4082-9AC1-F75B5ED4D122}" destId="{7FDFBAAF-6142-4EF6-9173-9BBF90BD0E5C}" srcOrd="0" destOrd="0" presId="urn:microsoft.com/office/officeart/2005/8/layout/orgChart1"/>
    <dgm:cxn modelId="{5DF58AC6-2B7F-4DD8-862B-33BDB8936E29}" type="presOf" srcId="{0AC629C3-916B-4F48-9AFF-F7DC588338C6}" destId="{59C304B8-9C3A-46F6-B0CD-46CB4B3620DD}" srcOrd="0" destOrd="0" presId="urn:microsoft.com/office/officeart/2005/8/layout/orgChart1"/>
    <dgm:cxn modelId="{F2C20960-EEBD-4622-B252-506A4BA9B5B5}" type="presOf" srcId="{ABFCF118-0F45-47B0-8F55-C022BE3ED53F}" destId="{6457E7AA-907F-4B0C-A559-4C2DAF5A56A4}" srcOrd="1" destOrd="0" presId="urn:microsoft.com/office/officeart/2005/8/layout/orgChart1"/>
    <dgm:cxn modelId="{E7CF9811-83A6-42BB-A308-C16978496B98}" type="presOf" srcId="{F7C6D6F3-5FA8-4BCA-B1FC-7952CB92AFBE}" destId="{10A2651E-9D2E-43B2-8291-190C2D39D5CD}" srcOrd="0" destOrd="0" presId="urn:microsoft.com/office/officeart/2005/8/layout/orgChart1"/>
    <dgm:cxn modelId="{6A4A875E-B8A5-4F05-A72C-2A6CAB714F7C}" type="presOf" srcId="{0AC629C3-916B-4F48-9AFF-F7DC588338C6}" destId="{E687C529-9BE4-4E9D-B603-154EA6BB16D2}" srcOrd="1" destOrd="0" presId="urn:microsoft.com/office/officeart/2005/8/layout/orgChart1"/>
    <dgm:cxn modelId="{AD217FE6-9A75-4385-AF67-A59CB14F31C2}" type="presOf" srcId="{DBFA5B3C-81F2-4356-A280-DE3E618EA48F}" destId="{EA60EAA9-5C54-43AB-B15B-DB2FA34ABE66}" srcOrd="1" destOrd="0" presId="urn:microsoft.com/office/officeart/2005/8/layout/orgChart1"/>
    <dgm:cxn modelId="{19900990-11AD-4BBA-9DAF-28C36BFD6AE1}" type="presOf" srcId="{034BB6A9-7734-4372-8CDF-1EEA2E2AF820}" destId="{699709F3-9076-4817-BFE1-C77486EBF7E2}" srcOrd="0" destOrd="0" presId="urn:microsoft.com/office/officeart/2005/8/layout/orgChart1"/>
    <dgm:cxn modelId="{A11D8578-6F04-46B6-BC31-418C2D7D523E}" type="presOf" srcId="{DBFA5B3C-81F2-4356-A280-DE3E618EA48F}" destId="{E63A3723-FBA9-4DD8-B03F-466FD7D23DEE}" srcOrd="0" destOrd="0" presId="urn:microsoft.com/office/officeart/2005/8/layout/orgChart1"/>
    <dgm:cxn modelId="{4F37B5C9-81A5-4B3C-885F-12041B573BE0}" type="presParOf" srcId="{7B211711-4D60-4C87-8AC8-D935E17E700E}" destId="{DF83460B-6E92-4B6A-8C8C-6A7DA9B8433F}" srcOrd="0" destOrd="0" presId="urn:microsoft.com/office/officeart/2005/8/layout/orgChart1"/>
    <dgm:cxn modelId="{6AF06BC8-6979-4FF1-87F2-882CCEDD2382}" type="presParOf" srcId="{DF83460B-6E92-4B6A-8C8C-6A7DA9B8433F}" destId="{49078A6A-EF11-4BE3-890C-CEAF3860B36C}" srcOrd="0" destOrd="0" presId="urn:microsoft.com/office/officeart/2005/8/layout/orgChart1"/>
    <dgm:cxn modelId="{0E2B84EB-E954-4F1E-AB27-DE3B04FA9515}" type="presParOf" srcId="{49078A6A-EF11-4BE3-890C-CEAF3860B36C}" destId="{896488EA-C227-46BB-B07F-B6FDC9E65EFE}" srcOrd="0" destOrd="0" presId="urn:microsoft.com/office/officeart/2005/8/layout/orgChart1"/>
    <dgm:cxn modelId="{17BE9A09-FC5D-4FD4-8959-5EDDD542C523}" type="presParOf" srcId="{49078A6A-EF11-4BE3-890C-CEAF3860B36C}" destId="{6457E7AA-907F-4B0C-A559-4C2DAF5A56A4}" srcOrd="1" destOrd="0" presId="urn:microsoft.com/office/officeart/2005/8/layout/orgChart1"/>
    <dgm:cxn modelId="{3010F274-0B76-43DF-93C0-3EC9197E5B1C}" type="presParOf" srcId="{DF83460B-6E92-4B6A-8C8C-6A7DA9B8433F}" destId="{DE4C2E6B-F1D5-411F-B192-53DA0A16F263}" srcOrd="1" destOrd="0" presId="urn:microsoft.com/office/officeart/2005/8/layout/orgChart1"/>
    <dgm:cxn modelId="{782E931B-F531-438E-92EF-CE4F7927850C}" type="presParOf" srcId="{DE4C2E6B-F1D5-411F-B192-53DA0A16F263}" destId="{7FDFBAAF-6142-4EF6-9173-9BBF90BD0E5C}" srcOrd="0" destOrd="0" presId="urn:microsoft.com/office/officeart/2005/8/layout/orgChart1"/>
    <dgm:cxn modelId="{B385C37B-AB1B-4FFE-BD31-1B8421D4D7E8}" type="presParOf" srcId="{DE4C2E6B-F1D5-411F-B192-53DA0A16F263}" destId="{AEBC03C4-B2AB-4EF5-B227-9AED29521142}" srcOrd="1" destOrd="0" presId="urn:microsoft.com/office/officeart/2005/8/layout/orgChart1"/>
    <dgm:cxn modelId="{C578E09D-E43D-4F80-ACFC-417F1E500E83}" type="presParOf" srcId="{AEBC03C4-B2AB-4EF5-B227-9AED29521142}" destId="{09AD6689-5524-4CFF-BEBF-FF936A464D66}" srcOrd="0" destOrd="0" presId="urn:microsoft.com/office/officeart/2005/8/layout/orgChart1"/>
    <dgm:cxn modelId="{E33AE1D1-B3AC-431A-91C5-4673943E6AC4}" type="presParOf" srcId="{09AD6689-5524-4CFF-BEBF-FF936A464D66}" destId="{59C304B8-9C3A-46F6-B0CD-46CB4B3620DD}" srcOrd="0" destOrd="0" presId="urn:microsoft.com/office/officeart/2005/8/layout/orgChart1"/>
    <dgm:cxn modelId="{BFBCB7F3-3CC4-4139-A2CD-F4FACAFFEDE5}" type="presParOf" srcId="{09AD6689-5524-4CFF-BEBF-FF936A464D66}" destId="{E687C529-9BE4-4E9D-B603-154EA6BB16D2}" srcOrd="1" destOrd="0" presId="urn:microsoft.com/office/officeart/2005/8/layout/orgChart1"/>
    <dgm:cxn modelId="{2710B49E-8E36-415B-AB74-04003D07FE01}" type="presParOf" srcId="{AEBC03C4-B2AB-4EF5-B227-9AED29521142}" destId="{86D0DD52-D513-4CE5-AD3D-8699F0804865}" srcOrd="1" destOrd="0" presId="urn:microsoft.com/office/officeart/2005/8/layout/orgChart1"/>
    <dgm:cxn modelId="{E42372E2-97AE-41E9-B135-F41D7006378D}" type="presParOf" srcId="{AEBC03C4-B2AB-4EF5-B227-9AED29521142}" destId="{041E0667-2BFB-4B20-8027-A5E869B4D853}" srcOrd="2" destOrd="0" presId="urn:microsoft.com/office/officeart/2005/8/layout/orgChart1"/>
    <dgm:cxn modelId="{4BF2CA52-8697-48AC-9C91-EC9E323254D5}" type="presParOf" srcId="{DE4C2E6B-F1D5-411F-B192-53DA0A16F263}" destId="{699709F3-9076-4817-BFE1-C77486EBF7E2}" srcOrd="2" destOrd="0" presId="urn:microsoft.com/office/officeart/2005/8/layout/orgChart1"/>
    <dgm:cxn modelId="{FCFD0BCB-ECA0-4551-9AFB-CC24481E9AB1}" type="presParOf" srcId="{DE4C2E6B-F1D5-411F-B192-53DA0A16F263}" destId="{630C5771-2BAE-4011-A877-B341D610FB68}" srcOrd="3" destOrd="0" presId="urn:microsoft.com/office/officeart/2005/8/layout/orgChart1"/>
    <dgm:cxn modelId="{D10C0C00-7DB6-4081-BC03-DF08EEEABDFA}" type="presParOf" srcId="{630C5771-2BAE-4011-A877-B341D610FB68}" destId="{2F798F23-E980-4CCD-87D5-82C967D5D4F7}" srcOrd="0" destOrd="0" presId="urn:microsoft.com/office/officeart/2005/8/layout/orgChart1"/>
    <dgm:cxn modelId="{1EEECA44-5395-4A6D-8649-6E017FB4D7FA}" type="presParOf" srcId="{2F798F23-E980-4CCD-87D5-82C967D5D4F7}" destId="{10A2651E-9D2E-43B2-8291-190C2D39D5CD}" srcOrd="0" destOrd="0" presId="urn:microsoft.com/office/officeart/2005/8/layout/orgChart1"/>
    <dgm:cxn modelId="{684ED001-F179-4982-A312-BA18CD8B5AC0}" type="presParOf" srcId="{2F798F23-E980-4CCD-87D5-82C967D5D4F7}" destId="{67CC02B8-BAD8-43F0-AA99-432F21F48AE3}" srcOrd="1" destOrd="0" presId="urn:microsoft.com/office/officeart/2005/8/layout/orgChart1"/>
    <dgm:cxn modelId="{A2FDB111-2565-4784-8D1C-C21DA1C8E4EE}" type="presParOf" srcId="{630C5771-2BAE-4011-A877-B341D610FB68}" destId="{48FAA1A1-87A4-42CD-8DF9-2BC417F8F82A}" srcOrd="1" destOrd="0" presId="urn:microsoft.com/office/officeart/2005/8/layout/orgChart1"/>
    <dgm:cxn modelId="{7E290206-B97F-45BB-8134-65F7DA326002}" type="presParOf" srcId="{48FAA1A1-87A4-42CD-8DF9-2BC417F8F82A}" destId="{CBE25EBB-3C90-4A4E-B6E1-DB1FA0DCFE4F}" srcOrd="0" destOrd="0" presId="urn:microsoft.com/office/officeart/2005/8/layout/orgChart1"/>
    <dgm:cxn modelId="{37DF0D41-8C2F-4994-9EE6-7896D1EAF778}" type="presParOf" srcId="{48FAA1A1-87A4-42CD-8DF9-2BC417F8F82A}" destId="{841619F2-6D2C-4C5B-8005-664C8DB0BBB2}" srcOrd="1" destOrd="0" presId="urn:microsoft.com/office/officeart/2005/8/layout/orgChart1"/>
    <dgm:cxn modelId="{AA6C5E4B-4FFC-4ED6-ABD9-B39487EADD47}" type="presParOf" srcId="{841619F2-6D2C-4C5B-8005-664C8DB0BBB2}" destId="{33E70CEF-6AF0-46D6-A6A9-DEB5E8500A7F}" srcOrd="0" destOrd="0" presId="urn:microsoft.com/office/officeart/2005/8/layout/orgChart1"/>
    <dgm:cxn modelId="{2B286D13-D043-4651-B8EE-A4A77B2DFDE7}" type="presParOf" srcId="{33E70CEF-6AF0-46D6-A6A9-DEB5E8500A7F}" destId="{E63A3723-FBA9-4DD8-B03F-466FD7D23DEE}" srcOrd="0" destOrd="0" presId="urn:microsoft.com/office/officeart/2005/8/layout/orgChart1"/>
    <dgm:cxn modelId="{9C4E3D24-79CA-4226-9442-2C70D9D868EA}" type="presParOf" srcId="{33E70CEF-6AF0-46D6-A6A9-DEB5E8500A7F}" destId="{EA60EAA9-5C54-43AB-B15B-DB2FA34ABE66}" srcOrd="1" destOrd="0" presId="urn:microsoft.com/office/officeart/2005/8/layout/orgChart1"/>
    <dgm:cxn modelId="{029668B3-0DA6-4BBC-9EDC-4B251DB62607}" type="presParOf" srcId="{841619F2-6D2C-4C5B-8005-664C8DB0BBB2}" destId="{035996C0-F884-425F-B744-B2AEAFCEEB23}" srcOrd="1" destOrd="0" presId="urn:microsoft.com/office/officeart/2005/8/layout/orgChart1"/>
    <dgm:cxn modelId="{9E13B3A6-46A4-4922-BFFB-E3E18CEBAF22}" type="presParOf" srcId="{841619F2-6D2C-4C5B-8005-664C8DB0BBB2}" destId="{E59EAEFA-82FE-40C9-926B-D852C0D623C2}" srcOrd="2" destOrd="0" presId="urn:microsoft.com/office/officeart/2005/8/layout/orgChart1"/>
    <dgm:cxn modelId="{747A6EAC-F260-494D-9BD1-C8C4F9AD9AFE}" type="presParOf" srcId="{48FAA1A1-87A4-42CD-8DF9-2BC417F8F82A}" destId="{F010EA01-9063-422A-B0B4-AD52F5F8A015}" srcOrd="2" destOrd="0" presId="urn:microsoft.com/office/officeart/2005/8/layout/orgChart1"/>
    <dgm:cxn modelId="{02AA828B-1487-4440-ADE6-E98600E6FEFC}" type="presParOf" srcId="{48FAA1A1-87A4-42CD-8DF9-2BC417F8F82A}" destId="{74325A93-1BDC-4DBE-8DD9-5E84D5DFECA1}" srcOrd="3" destOrd="0" presId="urn:microsoft.com/office/officeart/2005/8/layout/orgChart1"/>
    <dgm:cxn modelId="{D5158A60-0E87-48A9-91B2-D666AA697CE2}" type="presParOf" srcId="{74325A93-1BDC-4DBE-8DD9-5E84D5DFECA1}" destId="{1A9EFF37-D3DF-4559-BD21-5199D2927B48}" srcOrd="0" destOrd="0" presId="urn:microsoft.com/office/officeart/2005/8/layout/orgChart1"/>
    <dgm:cxn modelId="{AEF5E632-ADDF-460A-960A-DF2EDBD62DA7}" type="presParOf" srcId="{1A9EFF37-D3DF-4559-BD21-5199D2927B48}" destId="{6E332424-6771-47C4-84C2-3B350DA58881}" srcOrd="0" destOrd="0" presId="urn:microsoft.com/office/officeart/2005/8/layout/orgChart1"/>
    <dgm:cxn modelId="{D142D210-76EF-4410-8EB6-BCE40E17D3E2}" type="presParOf" srcId="{1A9EFF37-D3DF-4559-BD21-5199D2927B48}" destId="{7B11C847-07BA-4586-A1D1-3194FD2DA484}" srcOrd="1" destOrd="0" presId="urn:microsoft.com/office/officeart/2005/8/layout/orgChart1"/>
    <dgm:cxn modelId="{F6C61404-EB27-42C6-B506-92A2B48BCD36}" type="presParOf" srcId="{74325A93-1BDC-4DBE-8DD9-5E84D5DFECA1}" destId="{E8DFC4B3-02CE-45FE-A1FE-80D1FBE45374}" srcOrd="1" destOrd="0" presId="urn:microsoft.com/office/officeart/2005/8/layout/orgChart1"/>
    <dgm:cxn modelId="{4A762217-D566-4794-8CA8-03FE8665B4FD}" type="presParOf" srcId="{74325A93-1BDC-4DBE-8DD9-5E84D5DFECA1}" destId="{7D3979E5-ECEB-4EB0-B42D-1DC9AC65300F}" srcOrd="2" destOrd="0" presId="urn:microsoft.com/office/officeart/2005/8/layout/orgChart1"/>
    <dgm:cxn modelId="{8743B4B7-4EB9-41CC-9DD0-97E728E6C264}" type="presParOf" srcId="{630C5771-2BAE-4011-A877-B341D610FB68}" destId="{1BE19B02-D0D6-4887-B7D2-088E4B49D9A1}" srcOrd="2" destOrd="0" presId="urn:microsoft.com/office/officeart/2005/8/layout/orgChart1"/>
    <dgm:cxn modelId="{DDE4C3CC-DCAE-4614-A511-3FA823FC6463}" type="presParOf" srcId="{DF83460B-6E92-4B6A-8C8C-6A7DA9B8433F}" destId="{C2676394-5AFE-4CFC-9B14-88B94B977FA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9C0855-3CC3-42A9-AF14-8A963D186FEC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A2DC818-AEAC-4CB8-A94A-FAED073C6C6C}">
      <dgm:prSet custT="1"/>
      <dgm:spPr/>
      <dgm:t>
        <a:bodyPr/>
        <a:lstStyle/>
        <a:p>
          <a:pPr rtl="0"/>
          <a:r>
            <a:rPr lang="en-US" sz="2400" dirty="0" smtClean="0"/>
            <a:t>The workers of a country contribute to an economy in several ways:</a:t>
          </a:r>
          <a:endParaRPr lang="en-US" sz="2400" dirty="0"/>
        </a:p>
      </dgm:t>
    </dgm:pt>
    <dgm:pt modelId="{C05031B6-1E07-4604-A281-5CF09BF7B7D3}" type="parTrans" cxnId="{36D6ABF0-EC10-4CD9-A5AF-5BFD2F9C7904}">
      <dgm:prSet/>
      <dgm:spPr/>
      <dgm:t>
        <a:bodyPr/>
        <a:lstStyle/>
        <a:p>
          <a:endParaRPr lang="en-US" sz="2000"/>
        </a:p>
      </dgm:t>
    </dgm:pt>
    <dgm:pt modelId="{98836729-30F2-4137-B763-5D4FF7F6A8CE}" type="sibTrans" cxnId="{36D6ABF0-EC10-4CD9-A5AF-5BFD2F9C7904}">
      <dgm:prSet/>
      <dgm:spPr/>
      <dgm:t>
        <a:bodyPr/>
        <a:lstStyle/>
        <a:p>
          <a:endParaRPr lang="en-US" sz="2000"/>
        </a:p>
      </dgm:t>
    </dgm:pt>
    <dgm:pt modelId="{1D9A1BE5-5467-4970-A6CE-481C27ADD279}">
      <dgm:prSet custT="1"/>
      <dgm:spPr/>
      <dgm:t>
        <a:bodyPr/>
        <a:lstStyle/>
        <a:p>
          <a:pPr rtl="0"/>
          <a:r>
            <a:rPr lang="en-US" sz="2000" dirty="0" smtClean="0"/>
            <a:t>Create needed goods and services</a:t>
          </a:r>
          <a:endParaRPr lang="en-US" sz="2000" dirty="0"/>
        </a:p>
      </dgm:t>
    </dgm:pt>
    <dgm:pt modelId="{39D638A2-514F-4846-8FBD-C317C6670152}" type="parTrans" cxnId="{CED0E023-58B2-4C65-997B-5AFE3885CA25}">
      <dgm:prSet/>
      <dgm:spPr/>
      <dgm:t>
        <a:bodyPr/>
        <a:lstStyle/>
        <a:p>
          <a:endParaRPr lang="en-US" sz="2000"/>
        </a:p>
      </dgm:t>
    </dgm:pt>
    <dgm:pt modelId="{27CBDE7D-04A5-471B-A990-880F5BC0AB85}" type="sibTrans" cxnId="{CED0E023-58B2-4C65-997B-5AFE3885CA25}">
      <dgm:prSet/>
      <dgm:spPr/>
      <dgm:t>
        <a:bodyPr/>
        <a:lstStyle/>
        <a:p>
          <a:endParaRPr lang="en-US" sz="2000"/>
        </a:p>
      </dgm:t>
    </dgm:pt>
    <dgm:pt modelId="{3C5188EC-5A28-4E7E-941B-98AD49258CCD}">
      <dgm:prSet custT="1"/>
      <dgm:spPr/>
      <dgm:t>
        <a:bodyPr/>
        <a:lstStyle/>
        <a:p>
          <a:pPr rtl="0"/>
          <a:r>
            <a:rPr lang="en-US" sz="2000" dirty="0" smtClean="0"/>
            <a:t>Wages received are spent to create demand for various items</a:t>
          </a:r>
          <a:endParaRPr lang="en-US" sz="2000" dirty="0"/>
        </a:p>
      </dgm:t>
    </dgm:pt>
    <dgm:pt modelId="{CE89E85E-52D7-4F8A-821E-32D9EE202DFD}" type="parTrans" cxnId="{9D0ECB40-D878-495D-BC10-1FF41A47DE3A}">
      <dgm:prSet/>
      <dgm:spPr/>
      <dgm:t>
        <a:bodyPr/>
        <a:lstStyle/>
        <a:p>
          <a:endParaRPr lang="en-US" sz="2000"/>
        </a:p>
      </dgm:t>
    </dgm:pt>
    <dgm:pt modelId="{AB293081-ED1D-4E54-960F-B52E85C4C422}" type="sibTrans" cxnId="{9D0ECB40-D878-495D-BC10-1FF41A47DE3A}">
      <dgm:prSet/>
      <dgm:spPr/>
      <dgm:t>
        <a:bodyPr/>
        <a:lstStyle/>
        <a:p>
          <a:endParaRPr lang="en-US" sz="2000"/>
        </a:p>
      </dgm:t>
    </dgm:pt>
    <dgm:pt modelId="{B8B8C678-9245-4AE2-AAB9-24E92732F472}" type="pres">
      <dgm:prSet presAssocID="{1D9C0855-3CC3-42A9-AF14-8A963D186F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44AF5A5-CC30-49A1-BE50-F514196A3921}" type="pres">
      <dgm:prSet presAssocID="{4A2DC818-AEAC-4CB8-A94A-FAED073C6C6C}" presName="root" presStyleCnt="0"/>
      <dgm:spPr/>
    </dgm:pt>
    <dgm:pt modelId="{30643625-6724-4299-B26E-2A6BEB20DE8A}" type="pres">
      <dgm:prSet presAssocID="{4A2DC818-AEAC-4CB8-A94A-FAED073C6C6C}" presName="rootComposite" presStyleCnt="0"/>
      <dgm:spPr/>
    </dgm:pt>
    <dgm:pt modelId="{9BAC19FA-3D8D-46A4-B257-E4468B7422EE}" type="pres">
      <dgm:prSet presAssocID="{4A2DC818-AEAC-4CB8-A94A-FAED073C6C6C}" presName="rootText" presStyleLbl="node1" presStyleIdx="0" presStyleCnt="1" custScaleX="206625"/>
      <dgm:spPr/>
      <dgm:t>
        <a:bodyPr/>
        <a:lstStyle/>
        <a:p>
          <a:endParaRPr lang="en-US"/>
        </a:p>
      </dgm:t>
    </dgm:pt>
    <dgm:pt modelId="{70445EBD-E6CC-450B-94F0-6818A8F077CD}" type="pres">
      <dgm:prSet presAssocID="{4A2DC818-AEAC-4CB8-A94A-FAED073C6C6C}" presName="rootConnector" presStyleLbl="node1" presStyleIdx="0" presStyleCnt="1"/>
      <dgm:spPr/>
      <dgm:t>
        <a:bodyPr/>
        <a:lstStyle/>
        <a:p>
          <a:endParaRPr lang="en-US"/>
        </a:p>
      </dgm:t>
    </dgm:pt>
    <dgm:pt modelId="{CC603C4B-A735-497B-B51B-1904AB3C2C09}" type="pres">
      <dgm:prSet presAssocID="{4A2DC818-AEAC-4CB8-A94A-FAED073C6C6C}" presName="childShape" presStyleCnt="0"/>
      <dgm:spPr/>
    </dgm:pt>
    <dgm:pt modelId="{AD7692BD-640B-4270-9175-F6FB7646DAC1}" type="pres">
      <dgm:prSet presAssocID="{39D638A2-514F-4846-8FBD-C317C6670152}" presName="Name13" presStyleLbl="parChTrans1D2" presStyleIdx="0" presStyleCnt="2"/>
      <dgm:spPr/>
      <dgm:t>
        <a:bodyPr/>
        <a:lstStyle/>
        <a:p>
          <a:endParaRPr lang="en-US"/>
        </a:p>
      </dgm:t>
    </dgm:pt>
    <dgm:pt modelId="{A9B2B010-5A16-46AB-9EC7-6A4924797A57}" type="pres">
      <dgm:prSet presAssocID="{1D9A1BE5-5467-4970-A6CE-481C27ADD279}" presName="childText" presStyleLbl="bgAcc1" presStyleIdx="0" presStyleCnt="2" custScaleX="206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5BBB1-F3C6-43FE-A6F0-B44399FB825C}" type="pres">
      <dgm:prSet presAssocID="{CE89E85E-52D7-4F8A-821E-32D9EE202DFD}" presName="Name13" presStyleLbl="parChTrans1D2" presStyleIdx="1" presStyleCnt="2"/>
      <dgm:spPr/>
      <dgm:t>
        <a:bodyPr/>
        <a:lstStyle/>
        <a:p>
          <a:endParaRPr lang="en-US"/>
        </a:p>
      </dgm:t>
    </dgm:pt>
    <dgm:pt modelId="{010AF73A-D81B-43BE-8DAD-D0AB9C4E53EA}" type="pres">
      <dgm:prSet presAssocID="{3C5188EC-5A28-4E7E-941B-98AD49258CCD}" presName="childText" presStyleLbl="bgAcc1" presStyleIdx="1" presStyleCnt="2" custScaleX="2066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5E2E0D-E6C2-4D1B-8193-0AF14676B010}" type="presOf" srcId="{3C5188EC-5A28-4E7E-941B-98AD49258CCD}" destId="{010AF73A-D81B-43BE-8DAD-D0AB9C4E53EA}" srcOrd="0" destOrd="0" presId="urn:microsoft.com/office/officeart/2005/8/layout/hierarchy3"/>
    <dgm:cxn modelId="{B3BF23AF-E05A-4546-8196-9353919784ED}" type="presOf" srcId="{39D638A2-514F-4846-8FBD-C317C6670152}" destId="{AD7692BD-640B-4270-9175-F6FB7646DAC1}" srcOrd="0" destOrd="0" presId="urn:microsoft.com/office/officeart/2005/8/layout/hierarchy3"/>
    <dgm:cxn modelId="{FAC9522D-98A2-4ACC-A678-B1E00954BE2C}" type="presOf" srcId="{4A2DC818-AEAC-4CB8-A94A-FAED073C6C6C}" destId="{70445EBD-E6CC-450B-94F0-6818A8F077CD}" srcOrd="1" destOrd="0" presId="urn:microsoft.com/office/officeart/2005/8/layout/hierarchy3"/>
    <dgm:cxn modelId="{3E85842A-B97E-4DB0-8117-439DF1585B5C}" type="presOf" srcId="{CE89E85E-52D7-4F8A-821E-32D9EE202DFD}" destId="{B0E5BBB1-F3C6-43FE-A6F0-B44399FB825C}" srcOrd="0" destOrd="0" presId="urn:microsoft.com/office/officeart/2005/8/layout/hierarchy3"/>
    <dgm:cxn modelId="{DA4F4E5A-4076-4FC2-BC1C-4982A4B3271D}" type="presOf" srcId="{4A2DC818-AEAC-4CB8-A94A-FAED073C6C6C}" destId="{9BAC19FA-3D8D-46A4-B257-E4468B7422EE}" srcOrd="0" destOrd="0" presId="urn:microsoft.com/office/officeart/2005/8/layout/hierarchy3"/>
    <dgm:cxn modelId="{6793907B-A1A8-4224-8DB3-D74C4ED87741}" type="presOf" srcId="{1D9A1BE5-5467-4970-A6CE-481C27ADD279}" destId="{A9B2B010-5A16-46AB-9EC7-6A4924797A57}" srcOrd="0" destOrd="0" presId="urn:microsoft.com/office/officeart/2005/8/layout/hierarchy3"/>
    <dgm:cxn modelId="{36D6ABF0-EC10-4CD9-A5AF-5BFD2F9C7904}" srcId="{1D9C0855-3CC3-42A9-AF14-8A963D186FEC}" destId="{4A2DC818-AEAC-4CB8-A94A-FAED073C6C6C}" srcOrd="0" destOrd="0" parTransId="{C05031B6-1E07-4604-A281-5CF09BF7B7D3}" sibTransId="{98836729-30F2-4137-B763-5D4FF7F6A8CE}"/>
    <dgm:cxn modelId="{9D0ECB40-D878-495D-BC10-1FF41A47DE3A}" srcId="{4A2DC818-AEAC-4CB8-A94A-FAED073C6C6C}" destId="{3C5188EC-5A28-4E7E-941B-98AD49258CCD}" srcOrd="1" destOrd="0" parTransId="{CE89E85E-52D7-4F8A-821E-32D9EE202DFD}" sibTransId="{AB293081-ED1D-4E54-960F-B52E85C4C422}"/>
    <dgm:cxn modelId="{A37F5ABA-629B-4533-A549-5CF9B8ADBBCC}" type="presOf" srcId="{1D9C0855-3CC3-42A9-AF14-8A963D186FEC}" destId="{B8B8C678-9245-4AE2-AAB9-24E92732F472}" srcOrd="0" destOrd="0" presId="urn:microsoft.com/office/officeart/2005/8/layout/hierarchy3"/>
    <dgm:cxn modelId="{CED0E023-58B2-4C65-997B-5AFE3885CA25}" srcId="{4A2DC818-AEAC-4CB8-A94A-FAED073C6C6C}" destId="{1D9A1BE5-5467-4970-A6CE-481C27ADD279}" srcOrd="0" destOrd="0" parTransId="{39D638A2-514F-4846-8FBD-C317C6670152}" sibTransId="{27CBDE7D-04A5-471B-A990-880F5BC0AB85}"/>
    <dgm:cxn modelId="{AF1EFDA7-AE17-44F5-856E-5EF97968CEBF}" type="presParOf" srcId="{B8B8C678-9245-4AE2-AAB9-24E92732F472}" destId="{144AF5A5-CC30-49A1-BE50-F514196A3921}" srcOrd="0" destOrd="0" presId="urn:microsoft.com/office/officeart/2005/8/layout/hierarchy3"/>
    <dgm:cxn modelId="{4144987A-8241-4DF2-AF1E-6CD560F0FED8}" type="presParOf" srcId="{144AF5A5-CC30-49A1-BE50-F514196A3921}" destId="{30643625-6724-4299-B26E-2A6BEB20DE8A}" srcOrd="0" destOrd="0" presId="urn:microsoft.com/office/officeart/2005/8/layout/hierarchy3"/>
    <dgm:cxn modelId="{1CD4706B-C9AF-4D9D-8889-45175D3F63D3}" type="presParOf" srcId="{30643625-6724-4299-B26E-2A6BEB20DE8A}" destId="{9BAC19FA-3D8D-46A4-B257-E4468B7422EE}" srcOrd="0" destOrd="0" presId="urn:microsoft.com/office/officeart/2005/8/layout/hierarchy3"/>
    <dgm:cxn modelId="{5921BC7B-C98E-4358-B482-BC0951DD99AF}" type="presParOf" srcId="{30643625-6724-4299-B26E-2A6BEB20DE8A}" destId="{70445EBD-E6CC-450B-94F0-6818A8F077CD}" srcOrd="1" destOrd="0" presId="urn:microsoft.com/office/officeart/2005/8/layout/hierarchy3"/>
    <dgm:cxn modelId="{3E900F79-D273-4A42-821F-FA1A3C0A5A5F}" type="presParOf" srcId="{144AF5A5-CC30-49A1-BE50-F514196A3921}" destId="{CC603C4B-A735-497B-B51B-1904AB3C2C09}" srcOrd="1" destOrd="0" presId="urn:microsoft.com/office/officeart/2005/8/layout/hierarchy3"/>
    <dgm:cxn modelId="{373E9D60-0110-4FF1-8F7B-7D8C1D6AD64F}" type="presParOf" srcId="{CC603C4B-A735-497B-B51B-1904AB3C2C09}" destId="{AD7692BD-640B-4270-9175-F6FB7646DAC1}" srcOrd="0" destOrd="0" presId="urn:microsoft.com/office/officeart/2005/8/layout/hierarchy3"/>
    <dgm:cxn modelId="{C01F6ECE-31D7-4C7C-9806-B15BF3BC083D}" type="presParOf" srcId="{CC603C4B-A735-497B-B51B-1904AB3C2C09}" destId="{A9B2B010-5A16-46AB-9EC7-6A4924797A57}" srcOrd="1" destOrd="0" presId="urn:microsoft.com/office/officeart/2005/8/layout/hierarchy3"/>
    <dgm:cxn modelId="{F23526A5-C558-4739-9550-7386C32DCBD1}" type="presParOf" srcId="{CC603C4B-A735-497B-B51B-1904AB3C2C09}" destId="{B0E5BBB1-F3C6-43FE-A6F0-B44399FB825C}" srcOrd="2" destOrd="0" presId="urn:microsoft.com/office/officeart/2005/8/layout/hierarchy3"/>
    <dgm:cxn modelId="{41046314-3C47-4972-BAAC-AA09D1C49A9E}" type="presParOf" srcId="{CC603C4B-A735-497B-B51B-1904AB3C2C09}" destId="{010AF73A-D81B-43BE-8DAD-D0AB9C4E53EA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3347BC-06FA-4BE1-A47D-2EFB7604B9B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08B25E8-82F9-486B-BF3E-8CAFAB0C7B9D}">
      <dgm:prSet custT="1"/>
      <dgm:spPr/>
      <dgm:t>
        <a:bodyPr/>
        <a:lstStyle/>
        <a:p>
          <a:pPr rtl="0"/>
          <a:r>
            <a:rPr lang="en-US" sz="2800" dirty="0" smtClean="0"/>
            <a:t>Labor force</a:t>
          </a:r>
          <a:endParaRPr lang="en-US" sz="2800" dirty="0"/>
        </a:p>
      </dgm:t>
    </dgm:pt>
    <dgm:pt modelId="{4993FBB3-B6A5-4F24-A603-E9723E413B18}" type="parTrans" cxnId="{42F57CDF-A00C-498A-A1B0-877D262B17FF}">
      <dgm:prSet/>
      <dgm:spPr/>
      <dgm:t>
        <a:bodyPr/>
        <a:lstStyle/>
        <a:p>
          <a:endParaRPr lang="en-US" sz="3600"/>
        </a:p>
      </dgm:t>
    </dgm:pt>
    <dgm:pt modelId="{825B9676-137D-41F7-B1AE-EA44E3757CF5}" type="sibTrans" cxnId="{42F57CDF-A00C-498A-A1B0-877D262B17FF}">
      <dgm:prSet/>
      <dgm:spPr/>
      <dgm:t>
        <a:bodyPr/>
        <a:lstStyle/>
        <a:p>
          <a:endParaRPr lang="en-US" sz="3600"/>
        </a:p>
      </dgm:t>
    </dgm:pt>
    <dgm:pt modelId="{76BF6E89-8A91-46B9-9896-F61401B664A4}">
      <dgm:prSet custT="1"/>
      <dgm:spPr/>
      <dgm:t>
        <a:bodyPr/>
        <a:lstStyle/>
        <a:p>
          <a:pPr rtl="0"/>
          <a:r>
            <a:rPr lang="en-US" sz="2800" smtClean="0"/>
            <a:t>Unemployment rate</a:t>
          </a:r>
          <a:endParaRPr lang="en-US" sz="2800"/>
        </a:p>
      </dgm:t>
    </dgm:pt>
    <dgm:pt modelId="{62243098-78BD-45A0-80B1-63264765798D}" type="parTrans" cxnId="{50BB5D4E-01A5-410D-9418-D2680EF3B734}">
      <dgm:prSet/>
      <dgm:spPr/>
      <dgm:t>
        <a:bodyPr/>
        <a:lstStyle/>
        <a:p>
          <a:endParaRPr lang="en-US" sz="3600"/>
        </a:p>
      </dgm:t>
    </dgm:pt>
    <dgm:pt modelId="{04D06DB6-4096-4848-968E-C7B6AF48FE69}" type="sibTrans" cxnId="{50BB5D4E-01A5-410D-9418-D2680EF3B734}">
      <dgm:prSet/>
      <dgm:spPr/>
      <dgm:t>
        <a:bodyPr/>
        <a:lstStyle/>
        <a:p>
          <a:endParaRPr lang="en-US" sz="3600"/>
        </a:p>
      </dgm:t>
    </dgm:pt>
    <dgm:pt modelId="{EAE33B94-5B87-4FE5-AC4E-4B5B4235B4E6}">
      <dgm:prSet custT="1"/>
      <dgm:spPr/>
      <dgm:t>
        <a:bodyPr/>
        <a:lstStyle/>
        <a:p>
          <a:pPr rtl="0"/>
          <a:r>
            <a:rPr lang="en-US" sz="1400" dirty="0" smtClean="0"/>
            <a:t>Portion of people in the labor force who are not working (must be looking for work and able and willing to work)</a:t>
          </a:r>
          <a:endParaRPr lang="en-US" sz="1400" dirty="0"/>
        </a:p>
      </dgm:t>
    </dgm:pt>
    <dgm:pt modelId="{F1127651-17D2-4B29-9DF6-F070619B9FC4}" type="parTrans" cxnId="{E858F6C0-B022-474A-9BB3-0277C4555851}">
      <dgm:prSet/>
      <dgm:spPr/>
      <dgm:t>
        <a:bodyPr/>
        <a:lstStyle/>
        <a:p>
          <a:endParaRPr lang="en-US" sz="3600"/>
        </a:p>
      </dgm:t>
    </dgm:pt>
    <dgm:pt modelId="{F44F42E7-7CC6-4851-9907-A9E079338D9A}" type="sibTrans" cxnId="{E858F6C0-B022-474A-9BB3-0277C4555851}">
      <dgm:prSet/>
      <dgm:spPr/>
      <dgm:t>
        <a:bodyPr/>
        <a:lstStyle/>
        <a:p>
          <a:endParaRPr lang="en-US" sz="3600"/>
        </a:p>
      </dgm:t>
    </dgm:pt>
    <dgm:pt modelId="{651E958B-8FDE-4BE3-93F1-F0F803F17B44}">
      <dgm:prSet custT="1"/>
      <dgm:spPr/>
      <dgm:t>
        <a:bodyPr/>
        <a:lstStyle/>
        <a:p>
          <a:pPr rtl="0"/>
          <a:r>
            <a:rPr lang="en-US" sz="1400" smtClean="0"/>
            <a:t>Main cause: reduced demand for goods and services</a:t>
          </a:r>
          <a:endParaRPr lang="en-US" sz="1400"/>
        </a:p>
      </dgm:t>
    </dgm:pt>
    <dgm:pt modelId="{87DA9B6C-2273-495D-A7DE-A1D305A2DB3A}" type="parTrans" cxnId="{F47ECA0C-A628-4663-BEB5-F7A9AD126D69}">
      <dgm:prSet/>
      <dgm:spPr/>
      <dgm:t>
        <a:bodyPr/>
        <a:lstStyle/>
        <a:p>
          <a:endParaRPr lang="en-US" sz="3600"/>
        </a:p>
      </dgm:t>
    </dgm:pt>
    <dgm:pt modelId="{DCF5D52D-6EBA-4E2C-9611-041146419A21}" type="sibTrans" cxnId="{F47ECA0C-A628-4663-BEB5-F7A9AD126D69}">
      <dgm:prSet/>
      <dgm:spPr/>
      <dgm:t>
        <a:bodyPr/>
        <a:lstStyle/>
        <a:p>
          <a:endParaRPr lang="en-US" sz="3600"/>
        </a:p>
      </dgm:t>
    </dgm:pt>
    <dgm:pt modelId="{183D15BF-BFF2-4A51-8A82-E0FAB931A74C}">
      <dgm:prSet custT="1"/>
      <dgm:spPr/>
      <dgm:t>
        <a:bodyPr/>
        <a:lstStyle/>
        <a:p>
          <a:pPr rtl="0"/>
          <a:r>
            <a:rPr lang="en-US" sz="1400" dirty="0" smtClean="0"/>
            <a:t>As of July 2011, US Unemployment Rate = 9.1% (Bureau of Labor Statistics)</a:t>
          </a:r>
          <a:endParaRPr lang="en-US" sz="1400" dirty="0"/>
        </a:p>
      </dgm:t>
    </dgm:pt>
    <dgm:pt modelId="{212195D6-3107-4311-AD66-4AF37106B28C}" type="parTrans" cxnId="{81E76C30-0DB3-4539-9145-8AD27D4FA47B}">
      <dgm:prSet/>
      <dgm:spPr/>
      <dgm:t>
        <a:bodyPr/>
        <a:lstStyle/>
        <a:p>
          <a:endParaRPr lang="en-US" sz="3600"/>
        </a:p>
      </dgm:t>
    </dgm:pt>
    <dgm:pt modelId="{9DC97879-BBB3-4631-83B6-F204E380D4F8}" type="sibTrans" cxnId="{81E76C30-0DB3-4539-9145-8AD27D4FA47B}">
      <dgm:prSet/>
      <dgm:spPr/>
      <dgm:t>
        <a:bodyPr/>
        <a:lstStyle/>
        <a:p>
          <a:endParaRPr lang="en-US" sz="3600"/>
        </a:p>
      </dgm:t>
    </dgm:pt>
    <dgm:pt modelId="{DCF54F9D-6424-4CCB-BBA2-893E15C1D027}">
      <dgm:prSet custT="1"/>
      <dgm:spPr/>
      <dgm:t>
        <a:bodyPr/>
        <a:lstStyle/>
        <a:p>
          <a:pPr rtl="0"/>
          <a:r>
            <a:rPr lang="en-US" sz="1200" dirty="0" smtClean="0">
              <a:hlinkClick xmlns:r="http://schemas.openxmlformats.org/officeDocument/2006/relationships" r:id="rId1"/>
            </a:rPr>
            <a:t>http://www.bls.gov/news.release/empsit.nr0.htm</a:t>
          </a:r>
          <a:endParaRPr lang="en-US" sz="1200" dirty="0"/>
        </a:p>
      </dgm:t>
    </dgm:pt>
    <dgm:pt modelId="{ECE34D3C-1CFF-4379-98F6-1E5FEB1DEE75}" type="parTrans" cxnId="{A2CF29FD-36F3-439A-B362-840C60C8F2C1}">
      <dgm:prSet/>
      <dgm:spPr/>
      <dgm:t>
        <a:bodyPr/>
        <a:lstStyle/>
        <a:p>
          <a:endParaRPr lang="en-US" sz="3600"/>
        </a:p>
      </dgm:t>
    </dgm:pt>
    <dgm:pt modelId="{99EBADE9-EDCA-4BF4-9469-C9C6580BDCD6}" type="sibTrans" cxnId="{A2CF29FD-36F3-439A-B362-840C60C8F2C1}">
      <dgm:prSet/>
      <dgm:spPr/>
      <dgm:t>
        <a:bodyPr/>
        <a:lstStyle/>
        <a:p>
          <a:endParaRPr lang="en-US" sz="3600"/>
        </a:p>
      </dgm:t>
    </dgm:pt>
    <dgm:pt modelId="{1C83DB44-9EFF-418A-A1D3-FEFF5C8823C4}">
      <dgm:prSet custT="1"/>
      <dgm:spPr/>
      <dgm:t>
        <a:bodyPr/>
        <a:lstStyle/>
        <a:p>
          <a:pPr rtl="0"/>
          <a:r>
            <a:rPr lang="en-US" sz="1400" dirty="0" smtClean="0"/>
            <a:t>consists of all people above age 16 who are actively working or seeking employment.</a:t>
          </a:r>
          <a:endParaRPr lang="en-US" sz="1400" dirty="0"/>
        </a:p>
      </dgm:t>
    </dgm:pt>
    <dgm:pt modelId="{6BF29DEB-CB1D-4650-805F-E2652083C7E1}" type="parTrans" cxnId="{79B3EFF9-E7B8-4236-8989-925DE127F388}">
      <dgm:prSet/>
      <dgm:spPr/>
      <dgm:t>
        <a:bodyPr/>
        <a:lstStyle/>
        <a:p>
          <a:endParaRPr lang="en-US" sz="3600"/>
        </a:p>
      </dgm:t>
    </dgm:pt>
    <dgm:pt modelId="{FC605315-15AC-48ED-8A8A-33129C261C9A}" type="sibTrans" cxnId="{79B3EFF9-E7B8-4236-8989-925DE127F388}">
      <dgm:prSet/>
      <dgm:spPr/>
      <dgm:t>
        <a:bodyPr/>
        <a:lstStyle/>
        <a:p>
          <a:endParaRPr lang="en-US" sz="3600"/>
        </a:p>
      </dgm:t>
    </dgm:pt>
    <dgm:pt modelId="{FDDA6362-CEA2-4124-88D6-B5588F89CF9D}">
      <dgm:prSet custT="1"/>
      <dgm:spPr/>
      <dgm:t>
        <a:bodyPr/>
        <a:lstStyle/>
        <a:p>
          <a:pPr rtl="0"/>
          <a:r>
            <a:rPr lang="en-US" sz="1400" smtClean="0"/>
            <a:t>Students, retired people, and others who cannot or do not wish to work are not part of the labor force.</a:t>
          </a:r>
          <a:endParaRPr lang="en-US" sz="1400" dirty="0"/>
        </a:p>
      </dgm:t>
    </dgm:pt>
    <dgm:pt modelId="{99B7345C-1007-42CC-87FD-7C90F18FB48C}" type="parTrans" cxnId="{FFDAD6E2-AE47-476E-B60C-EABD4A5E0428}">
      <dgm:prSet/>
      <dgm:spPr/>
      <dgm:t>
        <a:bodyPr/>
        <a:lstStyle/>
        <a:p>
          <a:endParaRPr lang="en-US" sz="3600"/>
        </a:p>
      </dgm:t>
    </dgm:pt>
    <dgm:pt modelId="{A16749CE-1F0C-4CD8-9F62-6BE1DA687941}" type="sibTrans" cxnId="{FFDAD6E2-AE47-476E-B60C-EABD4A5E0428}">
      <dgm:prSet/>
      <dgm:spPr/>
      <dgm:t>
        <a:bodyPr/>
        <a:lstStyle/>
        <a:p>
          <a:endParaRPr lang="en-US" sz="3600"/>
        </a:p>
      </dgm:t>
    </dgm:pt>
    <dgm:pt modelId="{7534ED03-2EDD-4039-A2F8-33AFD00A39BD}" type="pres">
      <dgm:prSet presAssocID="{8F3347BC-06FA-4BE1-A47D-2EFB7604B9B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E52999D-A61D-442A-9921-D80C7B8827BF}" type="pres">
      <dgm:prSet presAssocID="{508B25E8-82F9-486B-BF3E-8CAFAB0C7B9D}" presName="root" presStyleCnt="0"/>
      <dgm:spPr/>
    </dgm:pt>
    <dgm:pt modelId="{B04F7ED1-A286-453C-A4C8-EAF1EEE337CA}" type="pres">
      <dgm:prSet presAssocID="{508B25E8-82F9-486B-BF3E-8CAFAB0C7B9D}" presName="rootComposite" presStyleCnt="0"/>
      <dgm:spPr/>
    </dgm:pt>
    <dgm:pt modelId="{62044F29-5A06-4A1B-AE06-69AC5DF440FA}" type="pres">
      <dgm:prSet presAssocID="{508B25E8-82F9-486B-BF3E-8CAFAB0C7B9D}" presName="rootText" presStyleLbl="node1" presStyleIdx="0" presStyleCnt="2" custScaleX="191820"/>
      <dgm:spPr/>
      <dgm:t>
        <a:bodyPr/>
        <a:lstStyle/>
        <a:p>
          <a:endParaRPr lang="en-US"/>
        </a:p>
      </dgm:t>
    </dgm:pt>
    <dgm:pt modelId="{6CD9D3B6-9A64-41E0-A0CB-C54154DCCDD4}" type="pres">
      <dgm:prSet presAssocID="{508B25E8-82F9-486B-BF3E-8CAFAB0C7B9D}" presName="rootConnector" presStyleLbl="node1" presStyleIdx="0" presStyleCnt="2"/>
      <dgm:spPr/>
      <dgm:t>
        <a:bodyPr/>
        <a:lstStyle/>
        <a:p>
          <a:endParaRPr lang="en-US"/>
        </a:p>
      </dgm:t>
    </dgm:pt>
    <dgm:pt modelId="{89F08B0F-F4DA-4288-B8A2-7078D14677A3}" type="pres">
      <dgm:prSet presAssocID="{508B25E8-82F9-486B-BF3E-8CAFAB0C7B9D}" presName="childShape" presStyleCnt="0"/>
      <dgm:spPr/>
    </dgm:pt>
    <dgm:pt modelId="{AF9B121B-8526-494D-AF6E-F50237FD41E2}" type="pres">
      <dgm:prSet presAssocID="{6BF29DEB-CB1D-4650-805F-E2652083C7E1}" presName="Name13" presStyleLbl="parChTrans1D2" presStyleIdx="0" presStyleCnt="5"/>
      <dgm:spPr/>
      <dgm:t>
        <a:bodyPr/>
        <a:lstStyle/>
        <a:p>
          <a:endParaRPr lang="en-US"/>
        </a:p>
      </dgm:t>
    </dgm:pt>
    <dgm:pt modelId="{060C7F31-4587-476A-9AAE-F17883F73221}" type="pres">
      <dgm:prSet presAssocID="{1C83DB44-9EFF-418A-A1D3-FEFF5C8823C4}" presName="childText" presStyleLbl="bgAcc1" presStyleIdx="0" presStyleCnt="5" custScaleX="191187" custScaleY="13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1779AC-74DD-4AAC-9E90-1621EA5F1D7A}" type="pres">
      <dgm:prSet presAssocID="{99B7345C-1007-42CC-87FD-7C90F18FB48C}" presName="Name13" presStyleLbl="parChTrans1D2" presStyleIdx="1" presStyleCnt="5"/>
      <dgm:spPr/>
      <dgm:t>
        <a:bodyPr/>
        <a:lstStyle/>
        <a:p>
          <a:endParaRPr lang="en-US"/>
        </a:p>
      </dgm:t>
    </dgm:pt>
    <dgm:pt modelId="{63ACC928-9BA9-4B29-967E-254C09C97D8F}" type="pres">
      <dgm:prSet presAssocID="{FDDA6362-CEA2-4124-88D6-B5588F89CF9D}" presName="childText" presStyleLbl="bgAcc1" presStyleIdx="1" presStyleCnt="5" custScaleX="191187" custScaleY="13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6EA792-94FE-4A6F-92A1-1F50579CCBC6}" type="pres">
      <dgm:prSet presAssocID="{76BF6E89-8A91-46B9-9896-F61401B664A4}" presName="root" presStyleCnt="0"/>
      <dgm:spPr/>
    </dgm:pt>
    <dgm:pt modelId="{86D1741E-9131-4253-8554-ED3D1F81155B}" type="pres">
      <dgm:prSet presAssocID="{76BF6E89-8A91-46B9-9896-F61401B664A4}" presName="rootComposite" presStyleCnt="0"/>
      <dgm:spPr/>
    </dgm:pt>
    <dgm:pt modelId="{BCE0E338-9626-4F56-BE9B-EFED89951DB2}" type="pres">
      <dgm:prSet presAssocID="{76BF6E89-8A91-46B9-9896-F61401B664A4}" presName="rootText" presStyleLbl="node1" presStyleIdx="1" presStyleCnt="2" custScaleX="191820"/>
      <dgm:spPr/>
      <dgm:t>
        <a:bodyPr/>
        <a:lstStyle/>
        <a:p>
          <a:endParaRPr lang="en-US"/>
        </a:p>
      </dgm:t>
    </dgm:pt>
    <dgm:pt modelId="{2B99BE77-301D-4BF8-8BCB-8F4304B93037}" type="pres">
      <dgm:prSet presAssocID="{76BF6E89-8A91-46B9-9896-F61401B664A4}" presName="rootConnector" presStyleLbl="node1" presStyleIdx="1" presStyleCnt="2"/>
      <dgm:spPr/>
      <dgm:t>
        <a:bodyPr/>
        <a:lstStyle/>
        <a:p>
          <a:endParaRPr lang="en-US"/>
        </a:p>
      </dgm:t>
    </dgm:pt>
    <dgm:pt modelId="{4C96D8A2-5C3B-4CD0-89DE-35BD3A637CBF}" type="pres">
      <dgm:prSet presAssocID="{76BF6E89-8A91-46B9-9896-F61401B664A4}" presName="childShape" presStyleCnt="0"/>
      <dgm:spPr/>
    </dgm:pt>
    <dgm:pt modelId="{766B2214-BF37-4ADA-8F3F-4317D9B493B3}" type="pres">
      <dgm:prSet presAssocID="{F1127651-17D2-4B29-9DF6-F070619B9FC4}" presName="Name13" presStyleLbl="parChTrans1D2" presStyleIdx="2" presStyleCnt="5"/>
      <dgm:spPr/>
      <dgm:t>
        <a:bodyPr/>
        <a:lstStyle/>
        <a:p>
          <a:endParaRPr lang="en-US"/>
        </a:p>
      </dgm:t>
    </dgm:pt>
    <dgm:pt modelId="{0C482742-F968-454D-AA27-D47D811639B4}" type="pres">
      <dgm:prSet presAssocID="{EAE33B94-5B87-4FE5-AC4E-4B5B4235B4E6}" presName="childText" presStyleLbl="bgAcc1" presStyleIdx="2" presStyleCnt="5" custScaleX="191187" custScaleY="13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AE7398-1976-480C-8696-E83F6F3F8CE5}" type="pres">
      <dgm:prSet presAssocID="{87DA9B6C-2273-495D-A7DE-A1D305A2DB3A}" presName="Name13" presStyleLbl="parChTrans1D2" presStyleIdx="3" presStyleCnt="5"/>
      <dgm:spPr/>
      <dgm:t>
        <a:bodyPr/>
        <a:lstStyle/>
        <a:p>
          <a:endParaRPr lang="en-US"/>
        </a:p>
      </dgm:t>
    </dgm:pt>
    <dgm:pt modelId="{52567724-D86E-4366-A632-9D19B6F95B80}" type="pres">
      <dgm:prSet presAssocID="{651E958B-8FDE-4BE3-93F1-F0F803F17B44}" presName="childText" presStyleLbl="bgAcc1" presStyleIdx="3" presStyleCnt="5" custScaleX="191187" custScaleY="13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4EE3E0-DD04-43B4-91F3-467DF5EDD8FA}" type="pres">
      <dgm:prSet presAssocID="{212195D6-3107-4311-AD66-4AF37106B28C}" presName="Name13" presStyleLbl="parChTrans1D2" presStyleIdx="4" presStyleCnt="5"/>
      <dgm:spPr/>
      <dgm:t>
        <a:bodyPr/>
        <a:lstStyle/>
        <a:p>
          <a:endParaRPr lang="en-US"/>
        </a:p>
      </dgm:t>
    </dgm:pt>
    <dgm:pt modelId="{C37A4DAC-4DAD-45DC-AE72-0FEF8DC5BC3C}" type="pres">
      <dgm:prSet presAssocID="{183D15BF-BFF2-4A51-8A82-E0FAB931A74C}" presName="childText" presStyleLbl="bgAcc1" presStyleIdx="4" presStyleCnt="5" custScaleX="191187" custScaleY="131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BB5D4E-01A5-410D-9418-D2680EF3B734}" srcId="{8F3347BC-06FA-4BE1-A47D-2EFB7604B9B0}" destId="{76BF6E89-8A91-46B9-9896-F61401B664A4}" srcOrd="1" destOrd="0" parTransId="{62243098-78BD-45A0-80B1-63264765798D}" sibTransId="{04D06DB6-4096-4848-968E-C7B6AF48FE69}"/>
    <dgm:cxn modelId="{65D96563-0C8B-4D0F-B9E9-EFFBC5981B91}" type="presOf" srcId="{6BF29DEB-CB1D-4650-805F-E2652083C7E1}" destId="{AF9B121B-8526-494D-AF6E-F50237FD41E2}" srcOrd="0" destOrd="0" presId="urn:microsoft.com/office/officeart/2005/8/layout/hierarchy3"/>
    <dgm:cxn modelId="{E858F6C0-B022-474A-9BB3-0277C4555851}" srcId="{76BF6E89-8A91-46B9-9896-F61401B664A4}" destId="{EAE33B94-5B87-4FE5-AC4E-4B5B4235B4E6}" srcOrd="0" destOrd="0" parTransId="{F1127651-17D2-4B29-9DF6-F070619B9FC4}" sibTransId="{F44F42E7-7CC6-4851-9907-A9E079338D9A}"/>
    <dgm:cxn modelId="{A2CF29FD-36F3-439A-B362-840C60C8F2C1}" srcId="{183D15BF-BFF2-4A51-8A82-E0FAB931A74C}" destId="{DCF54F9D-6424-4CCB-BBA2-893E15C1D027}" srcOrd="0" destOrd="0" parTransId="{ECE34D3C-1CFF-4379-98F6-1E5FEB1DEE75}" sibTransId="{99EBADE9-EDCA-4BF4-9469-C9C6580BDCD6}"/>
    <dgm:cxn modelId="{FFDAD6E2-AE47-476E-B60C-EABD4A5E0428}" srcId="{508B25E8-82F9-486B-BF3E-8CAFAB0C7B9D}" destId="{FDDA6362-CEA2-4124-88D6-B5588F89CF9D}" srcOrd="1" destOrd="0" parTransId="{99B7345C-1007-42CC-87FD-7C90F18FB48C}" sibTransId="{A16749CE-1F0C-4CD8-9F62-6BE1DA687941}"/>
    <dgm:cxn modelId="{26734576-F62B-4846-AB71-32B0E9A44049}" type="presOf" srcId="{76BF6E89-8A91-46B9-9896-F61401B664A4}" destId="{2B99BE77-301D-4BF8-8BCB-8F4304B93037}" srcOrd="1" destOrd="0" presId="urn:microsoft.com/office/officeart/2005/8/layout/hierarchy3"/>
    <dgm:cxn modelId="{F47ECA0C-A628-4663-BEB5-F7A9AD126D69}" srcId="{76BF6E89-8A91-46B9-9896-F61401B664A4}" destId="{651E958B-8FDE-4BE3-93F1-F0F803F17B44}" srcOrd="1" destOrd="0" parTransId="{87DA9B6C-2273-495D-A7DE-A1D305A2DB3A}" sibTransId="{DCF5D52D-6EBA-4E2C-9611-041146419A21}"/>
    <dgm:cxn modelId="{04906D76-15D8-4142-8F93-6FBDF5CFB227}" type="presOf" srcId="{183D15BF-BFF2-4A51-8A82-E0FAB931A74C}" destId="{C37A4DAC-4DAD-45DC-AE72-0FEF8DC5BC3C}" srcOrd="0" destOrd="0" presId="urn:microsoft.com/office/officeart/2005/8/layout/hierarchy3"/>
    <dgm:cxn modelId="{F96F459B-6639-43C3-B249-28D921E446C2}" type="presOf" srcId="{508B25E8-82F9-486B-BF3E-8CAFAB0C7B9D}" destId="{6CD9D3B6-9A64-41E0-A0CB-C54154DCCDD4}" srcOrd="1" destOrd="0" presId="urn:microsoft.com/office/officeart/2005/8/layout/hierarchy3"/>
    <dgm:cxn modelId="{8A909AD3-B77F-4618-8801-846D850C505C}" type="presOf" srcId="{212195D6-3107-4311-AD66-4AF37106B28C}" destId="{CB4EE3E0-DD04-43B4-91F3-467DF5EDD8FA}" srcOrd="0" destOrd="0" presId="urn:microsoft.com/office/officeart/2005/8/layout/hierarchy3"/>
    <dgm:cxn modelId="{81E76C30-0DB3-4539-9145-8AD27D4FA47B}" srcId="{76BF6E89-8A91-46B9-9896-F61401B664A4}" destId="{183D15BF-BFF2-4A51-8A82-E0FAB931A74C}" srcOrd="2" destOrd="0" parTransId="{212195D6-3107-4311-AD66-4AF37106B28C}" sibTransId="{9DC97879-BBB3-4631-83B6-F204E380D4F8}"/>
    <dgm:cxn modelId="{C93E21A1-EBE6-4AA2-B1A6-2CA6AA1ED15B}" type="presOf" srcId="{651E958B-8FDE-4BE3-93F1-F0F803F17B44}" destId="{52567724-D86E-4366-A632-9D19B6F95B80}" srcOrd="0" destOrd="0" presId="urn:microsoft.com/office/officeart/2005/8/layout/hierarchy3"/>
    <dgm:cxn modelId="{F88E8098-1037-41E8-82EA-D9F156F6B5FA}" type="presOf" srcId="{76BF6E89-8A91-46B9-9896-F61401B664A4}" destId="{BCE0E338-9626-4F56-BE9B-EFED89951DB2}" srcOrd="0" destOrd="0" presId="urn:microsoft.com/office/officeart/2005/8/layout/hierarchy3"/>
    <dgm:cxn modelId="{DB932ACA-C2DD-4005-822F-CD3389B9EC83}" type="presOf" srcId="{87DA9B6C-2273-495D-A7DE-A1D305A2DB3A}" destId="{96AE7398-1976-480C-8696-E83F6F3F8CE5}" srcOrd="0" destOrd="0" presId="urn:microsoft.com/office/officeart/2005/8/layout/hierarchy3"/>
    <dgm:cxn modelId="{E6ADE730-90F9-49F9-BB83-15DD022D04FE}" type="presOf" srcId="{DCF54F9D-6424-4CCB-BBA2-893E15C1D027}" destId="{C37A4DAC-4DAD-45DC-AE72-0FEF8DC5BC3C}" srcOrd="0" destOrd="1" presId="urn:microsoft.com/office/officeart/2005/8/layout/hierarchy3"/>
    <dgm:cxn modelId="{5CAE3F18-FE8E-4C0D-BEC2-8D8A3CB12785}" type="presOf" srcId="{1C83DB44-9EFF-418A-A1D3-FEFF5C8823C4}" destId="{060C7F31-4587-476A-9AAE-F17883F73221}" srcOrd="0" destOrd="0" presId="urn:microsoft.com/office/officeart/2005/8/layout/hierarchy3"/>
    <dgm:cxn modelId="{EA2C4A44-4614-45D8-94EA-3D231EE6EA10}" type="presOf" srcId="{99B7345C-1007-42CC-87FD-7C90F18FB48C}" destId="{0A1779AC-74DD-4AAC-9E90-1621EA5F1D7A}" srcOrd="0" destOrd="0" presId="urn:microsoft.com/office/officeart/2005/8/layout/hierarchy3"/>
    <dgm:cxn modelId="{47BF695A-BFF9-42CE-931E-167BD4161813}" type="presOf" srcId="{F1127651-17D2-4B29-9DF6-F070619B9FC4}" destId="{766B2214-BF37-4ADA-8F3F-4317D9B493B3}" srcOrd="0" destOrd="0" presId="urn:microsoft.com/office/officeart/2005/8/layout/hierarchy3"/>
    <dgm:cxn modelId="{557EEFD7-00DD-4DFA-A175-68FCDD56917D}" type="presOf" srcId="{508B25E8-82F9-486B-BF3E-8CAFAB0C7B9D}" destId="{62044F29-5A06-4A1B-AE06-69AC5DF440FA}" srcOrd="0" destOrd="0" presId="urn:microsoft.com/office/officeart/2005/8/layout/hierarchy3"/>
    <dgm:cxn modelId="{79B3EFF9-E7B8-4236-8989-925DE127F388}" srcId="{508B25E8-82F9-486B-BF3E-8CAFAB0C7B9D}" destId="{1C83DB44-9EFF-418A-A1D3-FEFF5C8823C4}" srcOrd="0" destOrd="0" parTransId="{6BF29DEB-CB1D-4650-805F-E2652083C7E1}" sibTransId="{FC605315-15AC-48ED-8A8A-33129C261C9A}"/>
    <dgm:cxn modelId="{8C9DF013-056C-4F67-A09D-54EF43FAE120}" type="presOf" srcId="{FDDA6362-CEA2-4124-88D6-B5588F89CF9D}" destId="{63ACC928-9BA9-4B29-967E-254C09C97D8F}" srcOrd="0" destOrd="0" presId="urn:microsoft.com/office/officeart/2005/8/layout/hierarchy3"/>
    <dgm:cxn modelId="{42F57CDF-A00C-498A-A1B0-877D262B17FF}" srcId="{8F3347BC-06FA-4BE1-A47D-2EFB7604B9B0}" destId="{508B25E8-82F9-486B-BF3E-8CAFAB0C7B9D}" srcOrd="0" destOrd="0" parTransId="{4993FBB3-B6A5-4F24-A603-E9723E413B18}" sibTransId="{825B9676-137D-41F7-B1AE-EA44E3757CF5}"/>
    <dgm:cxn modelId="{CE2F0C3F-ABC2-43F8-A14A-39D6B6DF3DAD}" type="presOf" srcId="{8F3347BC-06FA-4BE1-A47D-2EFB7604B9B0}" destId="{7534ED03-2EDD-4039-A2F8-33AFD00A39BD}" srcOrd="0" destOrd="0" presId="urn:microsoft.com/office/officeart/2005/8/layout/hierarchy3"/>
    <dgm:cxn modelId="{60BB186D-6E18-4901-99BB-D13EFBE849A7}" type="presOf" srcId="{EAE33B94-5B87-4FE5-AC4E-4B5B4235B4E6}" destId="{0C482742-F968-454D-AA27-D47D811639B4}" srcOrd="0" destOrd="0" presId="urn:microsoft.com/office/officeart/2005/8/layout/hierarchy3"/>
    <dgm:cxn modelId="{F1E33B66-CC5B-4566-B4A1-191E5E143B96}" type="presParOf" srcId="{7534ED03-2EDD-4039-A2F8-33AFD00A39BD}" destId="{1E52999D-A61D-442A-9921-D80C7B8827BF}" srcOrd="0" destOrd="0" presId="urn:microsoft.com/office/officeart/2005/8/layout/hierarchy3"/>
    <dgm:cxn modelId="{62596BDF-2AFB-45EC-A6BF-75D9C72F8AF6}" type="presParOf" srcId="{1E52999D-A61D-442A-9921-D80C7B8827BF}" destId="{B04F7ED1-A286-453C-A4C8-EAF1EEE337CA}" srcOrd="0" destOrd="0" presId="urn:microsoft.com/office/officeart/2005/8/layout/hierarchy3"/>
    <dgm:cxn modelId="{F1FD53F3-F57A-4CE6-8DEA-D831FB154F5C}" type="presParOf" srcId="{B04F7ED1-A286-453C-A4C8-EAF1EEE337CA}" destId="{62044F29-5A06-4A1B-AE06-69AC5DF440FA}" srcOrd="0" destOrd="0" presId="urn:microsoft.com/office/officeart/2005/8/layout/hierarchy3"/>
    <dgm:cxn modelId="{61AB466E-A990-4564-83B4-957BCA04E41B}" type="presParOf" srcId="{B04F7ED1-A286-453C-A4C8-EAF1EEE337CA}" destId="{6CD9D3B6-9A64-41E0-A0CB-C54154DCCDD4}" srcOrd="1" destOrd="0" presId="urn:microsoft.com/office/officeart/2005/8/layout/hierarchy3"/>
    <dgm:cxn modelId="{E7F66485-BCE4-4585-9F60-A6D6B5035E97}" type="presParOf" srcId="{1E52999D-A61D-442A-9921-D80C7B8827BF}" destId="{89F08B0F-F4DA-4288-B8A2-7078D14677A3}" srcOrd="1" destOrd="0" presId="urn:microsoft.com/office/officeart/2005/8/layout/hierarchy3"/>
    <dgm:cxn modelId="{C1F0E44C-0848-4A4C-9E16-ABF2523B3CDA}" type="presParOf" srcId="{89F08B0F-F4DA-4288-B8A2-7078D14677A3}" destId="{AF9B121B-8526-494D-AF6E-F50237FD41E2}" srcOrd="0" destOrd="0" presId="urn:microsoft.com/office/officeart/2005/8/layout/hierarchy3"/>
    <dgm:cxn modelId="{397FD1E2-2C36-4E9A-A86F-F7F68DE9347F}" type="presParOf" srcId="{89F08B0F-F4DA-4288-B8A2-7078D14677A3}" destId="{060C7F31-4587-476A-9AAE-F17883F73221}" srcOrd="1" destOrd="0" presId="urn:microsoft.com/office/officeart/2005/8/layout/hierarchy3"/>
    <dgm:cxn modelId="{20FFCC64-CE5C-42E1-8D11-CC54F68D33FD}" type="presParOf" srcId="{89F08B0F-F4DA-4288-B8A2-7078D14677A3}" destId="{0A1779AC-74DD-4AAC-9E90-1621EA5F1D7A}" srcOrd="2" destOrd="0" presId="urn:microsoft.com/office/officeart/2005/8/layout/hierarchy3"/>
    <dgm:cxn modelId="{8430B5D3-C2B1-48B3-9CE5-6A04D5283539}" type="presParOf" srcId="{89F08B0F-F4DA-4288-B8A2-7078D14677A3}" destId="{63ACC928-9BA9-4B29-967E-254C09C97D8F}" srcOrd="3" destOrd="0" presId="urn:microsoft.com/office/officeart/2005/8/layout/hierarchy3"/>
    <dgm:cxn modelId="{37539734-731B-452C-8BCF-A818302DA27F}" type="presParOf" srcId="{7534ED03-2EDD-4039-A2F8-33AFD00A39BD}" destId="{DA6EA792-94FE-4A6F-92A1-1F50579CCBC6}" srcOrd="1" destOrd="0" presId="urn:microsoft.com/office/officeart/2005/8/layout/hierarchy3"/>
    <dgm:cxn modelId="{58C8C37A-7B93-449F-AC20-DDBFFD994850}" type="presParOf" srcId="{DA6EA792-94FE-4A6F-92A1-1F50579CCBC6}" destId="{86D1741E-9131-4253-8554-ED3D1F81155B}" srcOrd="0" destOrd="0" presId="urn:microsoft.com/office/officeart/2005/8/layout/hierarchy3"/>
    <dgm:cxn modelId="{652A0FBC-2875-49B2-9F94-A040D819F4A7}" type="presParOf" srcId="{86D1741E-9131-4253-8554-ED3D1F81155B}" destId="{BCE0E338-9626-4F56-BE9B-EFED89951DB2}" srcOrd="0" destOrd="0" presId="urn:microsoft.com/office/officeart/2005/8/layout/hierarchy3"/>
    <dgm:cxn modelId="{CF43139E-7996-463A-91BF-1AA64AF17CA8}" type="presParOf" srcId="{86D1741E-9131-4253-8554-ED3D1F81155B}" destId="{2B99BE77-301D-4BF8-8BCB-8F4304B93037}" srcOrd="1" destOrd="0" presId="urn:microsoft.com/office/officeart/2005/8/layout/hierarchy3"/>
    <dgm:cxn modelId="{04BE1236-D343-49DD-8C32-11F86F073438}" type="presParOf" srcId="{DA6EA792-94FE-4A6F-92A1-1F50579CCBC6}" destId="{4C96D8A2-5C3B-4CD0-89DE-35BD3A637CBF}" srcOrd="1" destOrd="0" presId="urn:microsoft.com/office/officeart/2005/8/layout/hierarchy3"/>
    <dgm:cxn modelId="{36ED1B34-4BF6-44BC-856D-DD92B7007037}" type="presParOf" srcId="{4C96D8A2-5C3B-4CD0-89DE-35BD3A637CBF}" destId="{766B2214-BF37-4ADA-8F3F-4317D9B493B3}" srcOrd="0" destOrd="0" presId="urn:microsoft.com/office/officeart/2005/8/layout/hierarchy3"/>
    <dgm:cxn modelId="{25C26970-B2BF-4EC2-BDCE-F7735184D20C}" type="presParOf" srcId="{4C96D8A2-5C3B-4CD0-89DE-35BD3A637CBF}" destId="{0C482742-F968-454D-AA27-D47D811639B4}" srcOrd="1" destOrd="0" presId="urn:microsoft.com/office/officeart/2005/8/layout/hierarchy3"/>
    <dgm:cxn modelId="{86888B77-E46C-4239-A1A1-A851BAEF9C15}" type="presParOf" srcId="{4C96D8A2-5C3B-4CD0-89DE-35BD3A637CBF}" destId="{96AE7398-1976-480C-8696-E83F6F3F8CE5}" srcOrd="2" destOrd="0" presId="urn:microsoft.com/office/officeart/2005/8/layout/hierarchy3"/>
    <dgm:cxn modelId="{AD55275D-5390-4093-91B6-9768203267E7}" type="presParOf" srcId="{4C96D8A2-5C3B-4CD0-89DE-35BD3A637CBF}" destId="{52567724-D86E-4366-A632-9D19B6F95B80}" srcOrd="3" destOrd="0" presId="urn:microsoft.com/office/officeart/2005/8/layout/hierarchy3"/>
    <dgm:cxn modelId="{967567B7-6761-4B4D-BC82-A45D5A7E16E5}" type="presParOf" srcId="{4C96D8A2-5C3B-4CD0-89DE-35BD3A637CBF}" destId="{CB4EE3E0-DD04-43B4-91F3-467DF5EDD8FA}" srcOrd="4" destOrd="0" presId="urn:microsoft.com/office/officeart/2005/8/layout/hierarchy3"/>
    <dgm:cxn modelId="{D158C61E-FB81-420F-8CE5-ECF3D9AF2619}" type="presParOf" srcId="{4C96D8A2-5C3B-4CD0-89DE-35BD3A637CBF}" destId="{C37A4DAC-4DAD-45DC-AE72-0FEF8DC5BC3C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C554DF-0028-4BF5-B8E3-4034DD47F54A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DDD94E2-B68E-4EA6-ACE3-D49524631476}">
      <dgm:prSet/>
      <dgm:spPr/>
      <dgm:t>
        <a:bodyPr/>
        <a:lstStyle/>
        <a:p>
          <a:pPr rtl="0"/>
          <a:r>
            <a:rPr lang="en-US" smtClean="0"/>
            <a:t>A vital source of economic growth is an increase in output per worker.</a:t>
          </a:r>
          <a:endParaRPr lang="en-US"/>
        </a:p>
      </dgm:t>
    </dgm:pt>
    <dgm:pt modelId="{69550CDF-4C53-4496-BA39-1328672002C5}" type="parTrans" cxnId="{F951BA65-1FEF-4097-AD6A-C7825E958E2D}">
      <dgm:prSet/>
      <dgm:spPr/>
      <dgm:t>
        <a:bodyPr/>
        <a:lstStyle/>
        <a:p>
          <a:endParaRPr lang="en-US"/>
        </a:p>
      </dgm:t>
    </dgm:pt>
    <dgm:pt modelId="{CD3A18EF-4535-4D2C-84EF-F168485F5084}" type="sibTrans" cxnId="{F951BA65-1FEF-4097-AD6A-C7825E958E2D}">
      <dgm:prSet/>
      <dgm:spPr/>
      <dgm:t>
        <a:bodyPr/>
        <a:lstStyle/>
        <a:p>
          <a:endParaRPr lang="en-US"/>
        </a:p>
      </dgm:t>
    </dgm:pt>
    <dgm:pt modelId="{8C009C16-1B58-4DF1-A5CA-574BC9F67DE6}">
      <dgm:prSet/>
      <dgm:spPr/>
      <dgm:t>
        <a:bodyPr/>
        <a:lstStyle/>
        <a:p>
          <a:pPr rtl="0"/>
          <a:r>
            <a:rPr lang="en-US" smtClean="0"/>
            <a:t>Productivity</a:t>
          </a:r>
          <a:endParaRPr lang="en-US"/>
        </a:p>
      </dgm:t>
    </dgm:pt>
    <dgm:pt modelId="{597EED94-2815-400A-B18C-E4AE90509FF4}" type="parTrans" cxnId="{4F868A05-4831-498E-AC04-B05BC203FB45}">
      <dgm:prSet/>
      <dgm:spPr/>
      <dgm:t>
        <a:bodyPr/>
        <a:lstStyle/>
        <a:p>
          <a:endParaRPr lang="en-US"/>
        </a:p>
      </dgm:t>
    </dgm:pt>
    <dgm:pt modelId="{87079AE0-F57F-45A9-BDB0-559A972F2E35}" type="sibTrans" cxnId="{4F868A05-4831-498E-AC04-B05BC203FB45}">
      <dgm:prSet/>
      <dgm:spPr/>
      <dgm:t>
        <a:bodyPr/>
        <a:lstStyle/>
        <a:p>
          <a:endParaRPr lang="en-US"/>
        </a:p>
      </dgm:t>
    </dgm:pt>
    <dgm:pt modelId="{088777F7-9D91-40C4-8884-9CE7EBF77A69}">
      <dgm:prSet custT="1"/>
      <dgm:spPr/>
      <dgm:t>
        <a:bodyPr/>
        <a:lstStyle/>
        <a:p>
          <a:pPr rtl="0"/>
          <a:r>
            <a:rPr lang="en-US" sz="1800" smtClean="0"/>
            <a:t>the production output in relation to a unit of input.</a:t>
          </a:r>
          <a:endParaRPr lang="en-US" sz="1800"/>
        </a:p>
      </dgm:t>
    </dgm:pt>
    <dgm:pt modelId="{2FFB4E16-F9A6-4659-BEC1-0EE26F4F4249}" type="parTrans" cxnId="{678491B3-4C5B-482A-82DF-9D5140ADCFE8}">
      <dgm:prSet/>
      <dgm:spPr/>
      <dgm:t>
        <a:bodyPr/>
        <a:lstStyle/>
        <a:p>
          <a:endParaRPr lang="en-US"/>
        </a:p>
      </dgm:t>
    </dgm:pt>
    <dgm:pt modelId="{1FE44838-9E6C-4ACB-963B-0F8BF1F4DA7D}" type="sibTrans" cxnId="{678491B3-4C5B-482A-82DF-9D5140ADCFE8}">
      <dgm:prSet/>
      <dgm:spPr/>
      <dgm:t>
        <a:bodyPr/>
        <a:lstStyle/>
        <a:p>
          <a:endParaRPr lang="en-US"/>
        </a:p>
      </dgm:t>
    </dgm:pt>
    <dgm:pt modelId="{D76F7132-68BC-4AFD-8DAC-DD63C5C4FF8F}">
      <dgm:prSet/>
      <dgm:spPr/>
      <dgm:t>
        <a:bodyPr/>
        <a:lstStyle/>
        <a:p>
          <a:pPr rtl="0"/>
          <a:r>
            <a:rPr lang="en-US" smtClean="0"/>
            <a:t>Can be increased by:</a:t>
          </a:r>
          <a:endParaRPr lang="en-US"/>
        </a:p>
      </dgm:t>
    </dgm:pt>
    <dgm:pt modelId="{1296EF38-A828-4FD8-B4EA-F33462460BE7}" type="parTrans" cxnId="{23498B60-0E52-47F4-9F87-9C5560561B28}">
      <dgm:prSet/>
      <dgm:spPr/>
      <dgm:t>
        <a:bodyPr/>
        <a:lstStyle/>
        <a:p>
          <a:endParaRPr lang="en-US"/>
        </a:p>
      </dgm:t>
    </dgm:pt>
    <dgm:pt modelId="{509C3828-F4A4-4701-8BE9-3341D03BBBB9}" type="sibTrans" cxnId="{23498B60-0E52-47F4-9F87-9C5560561B28}">
      <dgm:prSet/>
      <dgm:spPr/>
      <dgm:t>
        <a:bodyPr/>
        <a:lstStyle/>
        <a:p>
          <a:endParaRPr lang="en-US"/>
        </a:p>
      </dgm:t>
    </dgm:pt>
    <dgm:pt modelId="{F7A92437-0BDD-4494-9A8D-0CF1AB271B02}">
      <dgm:prSet custT="1"/>
      <dgm:spPr/>
      <dgm:t>
        <a:bodyPr/>
        <a:lstStyle/>
        <a:p>
          <a:pPr rtl="0"/>
          <a:r>
            <a:rPr lang="en-US" sz="1800" smtClean="0"/>
            <a:t>Improvements in capital resources (equipment and technology)</a:t>
          </a:r>
          <a:endParaRPr lang="en-US" sz="1800"/>
        </a:p>
      </dgm:t>
    </dgm:pt>
    <dgm:pt modelId="{BE6E3244-F8A0-4579-94F4-590966A08E20}" type="parTrans" cxnId="{BAE9C55F-A0EE-4AE4-A3A1-BFA8628809E7}">
      <dgm:prSet/>
      <dgm:spPr/>
      <dgm:t>
        <a:bodyPr/>
        <a:lstStyle/>
        <a:p>
          <a:endParaRPr lang="en-US"/>
        </a:p>
      </dgm:t>
    </dgm:pt>
    <dgm:pt modelId="{BD092BC3-51F1-4985-8D2F-9912B48286F8}" type="sibTrans" cxnId="{BAE9C55F-A0EE-4AE4-A3A1-BFA8628809E7}">
      <dgm:prSet/>
      <dgm:spPr/>
      <dgm:t>
        <a:bodyPr/>
        <a:lstStyle/>
        <a:p>
          <a:endParaRPr lang="en-US"/>
        </a:p>
      </dgm:t>
    </dgm:pt>
    <dgm:pt modelId="{01265D72-E5E4-41DD-9392-489C0B480E6D}">
      <dgm:prSet custT="1"/>
      <dgm:spPr/>
      <dgm:t>
        <a:bodyPr/>
        <a:lstStyle/>
        <a:p>
          <a:pPr rtl="0"/>
          <a:r>
            <a:rPr lang="en-US" sz="1800" smtClean="0"/>
            <a:t>Worker training</a:t>
          </a:r>
          <a:endParaRPr lang="en-US" sz="1800"/>
        </a:p>
      </dgm:t>
    </dgm:pt>
    <dgm:pt modelId="{A1A8D956-1F14-4983-A2F6-E463BDDA66B5}" type="parTrans" cxnId="{75B1F6DF-6160-4B88-A6E8-BC5899DD607F}">
      <dgm:prSet/>
      <dgm:spPr/>
      <dgm:t>
        <a:bodyPr/>
        <a:lstStyle/>
        <a:p>
          <a:endParaRPr lang="en-US"/>
        </a:p>
      </dgm:t>
    </dgm:pt>
    <dgm:pt modelId="{C5216C06-00C6-4DCC-9C64-2A3CA67DF3A4}" type="sibTrans" cxnId="{75B1F6DF-6160-4B88-A6E8-BC5899DD607F}">
      <dgm:prSet/>
      <dgm:spPr/>
      <dgm:t>
        <a:bodyPr/>
        <a:lstStyle/>
        <a:p>
          <a:endParaRPr lang="en-US"/>
        </a:p>
      </dgm:t>
    </dgm:pt>
    <dgm:pt modelId="{17B88A47-E88D-42F7-87D5-19811E7BEF6B}">
      <dgm:prSet custT="1"/>
      <dgm:spPr/>
      <dgm:t>
        <a:bodyPr/>
        <a:lstStyle/>
        <a:p>
          <a:pPr rtl="0"/>
          <a:r>
            <a:rPr lang="en-US" sz="1800" smtClean="0"/>
            <a:t>Management techniques</a:t>
          </a:r>
          <a:endParaRPr lang="en-US" sz="1800"/>
        </a:p>
      </dgm:t>
    </dgm:pt>
    <dgm:pt modelId="{370C4F69-741D-4D03-9704-CB81170AECD2}" type="parTrans" cxnId="{9B8DFA24-3C3B-498E-9CD7-5B04C44728B8}">
      <dgm:prSet/>
      <dgm:spPr/>
      <dgm:t>
        <a:bodyPr/>
        <a:lstStyle/>
        <a:p>
          <a:endParaRPr lang="en-US"/>
        </a:p>
      </dgm:t>
    </dgm:pt>
    <dgm:pt modelId="{B6D09318-747B-4839-A27F-5460B7496FE6}" type="sibTrans" cxnId="{9B8DFA24-3C3B-498E-9CD7-5B04C44728B8}">
      <dgm:prSet/>
      <dgm:spPr/>
      <dgm:t>
        <a:bodyPr/>
        <a:lstStyle/>
        <a:p>
          <a:endParaRPr lang="en-US"/>
        </a:p>
      </dgm:t>
    </dgm:pt>
    <dgm:pt modelId="{E0C7731E-5991-44A6-97EB-0F2DCA1F3997}" type="pres">
      <dgm:prSet presAssocID="{8FC554DF-0028-4BF5-B8E3-4034DD47F54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04D45B-22CA-439A-BD1A-1EF113FB159C}" type="pres">
      <dgm:prSet presAssocID="{2DDD94E2-B68E-4EA6-ACE3-D49524631476}" presName="root" presStyleCnt="0"/>
      <dgm:spPr/>
    </dgm:pt>
    <dgm:pt modelId="{4C9F058D-D42D-4670-97BB-5305720351B0}" type="pres">
      <dgm:prSet presAssocID="{2DDD94E2-B68E-4EA6-ACE3-D49524631476}" presName="rootComposite" presStyleCnt="0"/>
      <dgm:spPr/>
    </dgm:pt>
    <dgm:pt modelId="{111AA65D-79C5-4175-895F-DDC86BD4DB22}" type="pres">
      <dgm:prSet presAssocID="{2DDD94E2-B68E-4EA6-ACE3-D49524631476}" presName="rootText" presStyleLbl="node1" presStyleIdx="0" presStyleCnt="3" custScaleY="451636"/>
      <dgm:spPr/>
      <dgm:t>
        <a:bodyPr/>
        <a:lstStyle/>
        <a:p>
          <a:endParaRPr lang="en-US"/>
        </a:p>
      </dgm:t>
    </dgm:pt>
    <dgm:pt modelId="{E9F4379A-8062-4311-986B-71C4BDB1C620}" type="pres">
      <dgm:prSet presAssocID="{2DDD94E2-B68E-4EA6-ACE3-D49524631476}" presName="rootConnector" presStyleLbl="node1" presStyleIdx="0" presStyleCnt="3"/>
      <dgm:spPr/>
      <dgm:t>
        <a:bodyPr/>
        <a:lstStyle/>
        <a:p>
          <a:endParaRPr lang="en-US"/>
        </a:p>
      </dgm:t>
    </dgm:pt>
    <dgm:pt modelId="{675CAD95-7E93-4FB3-88E6-5EAB701F88FE}" type="pres">
      <dgm:prSet presAssocID="{2DDD94E2-B68E-4EA6-ACE3-D49524631476}" presName="childShape" presStyleCnt="0"/>
      <dgm:spPr/>
    </dgm:pt>
    <dgm:pt modelId="{DA973266-8FDE-4BF0-BD0F-27B666813C04}" type="pres">
      <dgm:prSet presAssocID="{8C009C16-1B58-4DF1-A5CA-574BC9F67DE6}" presName="root" presStyleCnt="0"/>
      <dgm:spPr/>
    </dgm:pt>
    <dgm:pt modelId="{2DA8E0B6-9BDD-4912-97F1-9C59DBA7F556}" type="pres">
      <dgm:prSet presAssocID="{8C009C16-1B58-4DF1-A5CA-574BC9F67DE6}" presName="rootComposite" presStyleCnt="0"/>
      <dgm:spPr/>
    </dgm:pt>
    <dgm:pt modelId="{E109AB48-1B0A-44E8-B93D-BCFCB3E4AF37}" type="pres">
      <dgm:prSet presAssocID="{8C009C16-1B58-4DF1-A5CA-574BC9F67DE6}" presName="rootText" presStyleLbl="node1" presStyleIdx="1" presStyleCnt="3"/>
      <dgm:spPr/>
      <dgm:t>
        <a:bodyPr/>
        <a:lstStyle/>
        <a:p>
          <a:endParaRPr lang="en-US"/>
        </a:p>
      </dgm:t>
    </dgm:pt>
    <dgm:pt modelId="{29463C92-3C65-4A6A-B491-D4ACF8ADB040}" type="pres">
      <dgm:prSet presAssocID="{8C009C16-1B58-4DF1-A5CA-574BC9F67DE6}" presName="rootConnector" presStyleLbl="node1" presStyleIdx="1" presStyleCnt="3"/>
      <dgm:spPr/>
      <dgm:t>
        <a:bodyPr/>
        <a:lstStyle/>
        <a:p>
          <a:endParaRPr lang="en-US"/>
        </a:p>
      </dgm:t>
    </dgm:pt>
    <dgm:pt modelId="{2706E689-B69B-44C0-A722-221E29EAD4F9}" type="pres">
      <dgm:prSet presAssocID="{8C009C16-1B58-4DF1-A5CA-574BC9F67DE6}" presName="childShape" presStyleCnt="0"/>
      <dgm:spPr/>
    </dgm:pt>
    <dgm:pt modelId="{1BAEFFD7-FBA3-4B8A-9D66-9D424A3F2BEC}" type="pres">
      <dgm:prSet presAssocID="{2FFB4E16-F9A6-4659-BEC1-0EE26F4F424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49984773-8216-440D-B154-669445FD927E}" type="pres">
      <dgm:prSet presAssocID="{088777F7-9D91-40C4-8884-9CE7EBF77A69}" presName="childText" presStyleLbl="bgAcc1" presStyleIdx="0" presStyleCnt="4" custScaleX="137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50BC1C-C415-4190-A184-BEED9BB21FF4}" type="pres">
      <dgm:prSet presAssocID="{D76F7132-68BC-4AFD-8DAC-DD63C5C4FF8F}" presName="root" presStyleCnt="0"/>
      <dgm:spPr/>
    </dgm:pt>
    <dgm:pt modelId="{55DBE201-4C49-41EA-94D4-3EFF85EB3C83}" type="pres">
      <dgm:prSet presAssocID="{D76F7132-68BC-4AFD-8DAC-DD63C5C4FF8F}" presName="rootComposite" presStyleCnt="0"/>
      <dgm:spPr/>
    </dgm:pt>
    <dgm:pt modelId="{98E1BC41-A8EB-456B-8534-F034D42319DC}" type="pres">
      <dgm:prSet presAssocID="{D76F7132-68BC-4AFD-8DAC-DD63C5C4FF8F}" presName="rootText" presStyleLbl="node1" presStyleIdx="2" presStyleCnt="3"/>
      <dgm:spPr/>
      <dgm:t>
        <a:bodyPr/>
        <a:lstStyle/>
        <a:p>
          <a:endParaRPr lang="en-US"/>
        </a:p>
      </dgm:t>
    </dgm:pt>
    <dgm:pt modelId="{FECD689D-0085-410B-A6E5-60797272F4B7}" type="pres">
      <dgm:prSet presAssocID="{D76F7132-68BC-4AFD-8DAC-DD63C5C4FF8F}" presName="rootConnector" presStyleLbl="node1" presStyleIdx="2" presStyleCnt="3"/>
      <dgm:spPr/>
      <dgm:t>
        <a:bodyPr/>
        <a:lstStyle/>
        <a:p>
          <a:endParaRPr lang="en-US"/>
        </a:p>
      </dgm:t>
    </dgm:pt>
    <dgm:pt modelId="{D168A365-FE68-4B4D-BEB9-4FAD5F6D194F}" type="pres">
      <dgm:prSet presAssocID="{D76F7132-68BC-4AFD-8DAC-DD63C5C4FF8F}" presName="childShape" presStyleCnt="0"/>
      <dgm:spPr/>
    </dgm:pt>
    <dgm:pt modelId="{40DC0028-37A7-46EF-A039-5DE99761F02B}" type="pres">
      <dgm:prSet presAssocID="{BE6E3244-F8A0-4579-94F4-590966A08E20}" presName="Name13" presStyleLbl="parChTrans1D2" presStyleIdx="1" presStyleCnt="4"/>
      <dgm:spPr/>
      <dgm:t>
        <a:bodyPr/>
        <a:lstStyle/>
        <a:p>
          <a:endParaRPr lang="en-US"/>
        </a:p>
      </dgm:t>
    </dgm:pt>
    <dgm:pt modelId="{41E237FA-1470-4147-8A10-48374B673AAC}" type="pres">
      <dgm:prSet presAssocID="{F7A92437-0BDD-4494-9A8D-0CF1AB271B02}" presName="childText" presStyleLbl="bgAcc1" presStyleIdx="1" presStyleCnt="4" custScaleX="137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2E4C71-CF14-458A-95A3-8EABDCC9C655}" type="pres">
      <dgm:prSet presAssocID="{A1A8D956-1F14-4983-A2F6-E463BDDA66B5}" presName="Name13" presStyleLbl="parChTrans1D2" presStyleIdx="2" presStyleCnt="4"/>
      <dgm:spPr/>
      <dgm:t>
        <a:bodyPr/>
        <a:lstStyle/>
        <a:p>
          <a:endParaRPr lang="en-US"/>
        </a:p>
      </dgm:t>
    </dgm:pt>
    <dgm:pt modelId="{2AAD1E34-BBB7-4754-B1A2-B57AC0EB1B9D}" type="pres">
      <dgm:prSet presAssocID="{01265D72-E5E4-41DD-9392-489C0B480E6D}" presName="childText" presStyleLbl="bgAcc1" presStyleIdx="2" presStyleCnt="4" custScaleX="137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E59EA-19CE-47E4-A566-5464918E9F65}" type="pres">
      <dgm:prSet presAssocID="{370C4F69-741D-4D03-9704-CB81170AECD2}" presName="Name13" presStyleLbl="parChTrans1D2" presStyleIdx="3" presStyleCnt="4"/>
      <dgm:spPr/>
      <dgm:t>
        <a:bodyPr/>
        <a:lstStyle/>
        <a:p>
          <a:endParaRPr lang="en-US"/>
        </a:p>
      </dgm:t>
    </dgm:pt>
    <dgm:pt modelId="{984D5F71-71FE-436D-9F25-38D94B450D39}" type="pres">
      <dgm:prSet presAssocID="{17B88A47-E88D-42F7-87D5-19811E7BEF6B}" presName="childText" presStyleLbl="bgAcc1" presStyleIdx="3" presStyleCnt="4" custScaleX="1377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8491B3-4C5B-482A-82DF-9D5140ADCFE8}" srcId="{8C009C16-1B58-4DF1-A5CA-574BC9F67DE6}" destId="{088777F7-9D91-40C4-8884-9CE7EBF77A69}" srcOrd="0" destOrd="0" parTransId="{2FFB4E16-F9A6-4659-BEC1-0EE26F4F4249}" sibTransId="{1FE44838-9E6C-4ACB-963B-0F8BF1F4DA7D}"/>
    <dgm:cxn modelId="{D650022E-68C3-4279-AF80-4A78D455EA55}" type="presOf" srcId="{088777F7-9D91-40C4-8884-9CE7EBF77A69}" destId="{49984773-8216-440D-B154-669445FD927E}" srcOrd="0" destOrd="0" presId="urn:microsoft.com/office/officeart/2005/8/layout/hierarchy3"/>
    <dgm:cxn modelId="{7D2996AA-8D81-48D9-A8FA-CCD38CA1FBA0}" type="presOf" srcId="{A1A8D956-1F14-4983-A2F6-E463BDDA66B5}" destId="{C62E4C71-CF14-458A-95A3-8EABDCC9C655}" srcOrd="0" destOrd="0" presId="urn:microsoft.com/office/officeart/2005/8/layout/hierarchy3"/>
    <dgm:cxn modelId="{E2DD0A94-221D-4DBA-9BBD-1C5DF2D282D7}" type="presOf" srcId="{D76F7132-68BC-4AFD-8DAC-DD63C5C4FF8F}" destId="{98E1BC41-A8EB-456B-8534-F034D42319DC}" srcOrd="0" destOrd="0" presId="urn:microsoft.com/office/officeart/2005/8/layout/hierarchy3"/>
    <dgm:cxn modelId="{56E6FF7A-B6DA-4822-B306-D79076323A35}" type="presOf" srcId="{D76F7132-68BC-4AFD-8DAC-DD63C5C4FF8F}" destId="{FECD689D-0085-410B-A6E5-60797272F4B7}" srcOrd="1" destOrd="0" presId="urn:microsoft.com/office/officeart/2005/8/layout/hierarchy3"/>
    <dgm:cxn modelId="{285CA45A-2304-47FC-BBC1-C70AC4DF2635}" type="presOf" srcId="{8C009C16-1B58-4DF1-A5CA-574BC9F67DE6}" destId="{29463C92-3C65-4A6A-B491-D4ACF8ADB040}" srcOrd="1" destOrd="0" presId="urn:microsoft.com/office/officeart/2005/8/layout/hierarchy3"/>
    <dgm:cxn modelId="{75B1F6DF-6160-4B88-A6E8-BC5899DD607F}" srcId="{D76F7132-68BC-4AFD-8DAC-DD63C5C4FF8F}" destId="{01265D72-E5E4-41DD-9392-489C0B480E6D}" srcOrd="1" destOrd="0" parTransId="{A1A8D956-1F14-4983-A2F6-E463BDDA66B5}" sibTransId="{C5216C06-00C6-4DCC-9C64-2A3CA67DF3A4}"/>
    <dgm:cxn modelId="{1FE28EEC-54BF-4EFA-A49F-69D6221F16C7}" type="presOf" srcId="{2DDD94E2-B68E-4EA6-ACE3-D49524631476}" destId="{111AA65D-79C5-4175-895F-DDC86BD4DB22}" srcOrd="0" destOrd="0" presId="urn:microsoft.com/office/officeart/2005/8/layout/hierarchy3"/>
    <dgm:cxn modelId="{9A1DC421-CB5F-42AA-BFAE-286135596B98}" type="presOf" srcId="{01265D72-E5E4-41DD-9392-489C0B480E6D}" destId="{2AAD1E34-BBB7-4754-B1A2-B57AC0EB1B9D}" srcOrd="0" destOrd="0" presId="urn:microsoft.com/office/officeart/2005/8/layout/hierarchy3"/>
    <dgm:cxn modelId="{23498B60-0E52-47F4-9F87-9C5560561B28}" srcId="{8FC554DF-0028-4BF5-B8E3-4034DD47F54A}" destId="{D76F7132-68BC-4AFD-8DAC-DD63C5C4FF8F}" srcOrd="2" destOrd="0" parTransId="{1296EF38-A828-4FD8-B4EA-F33462460BE7}" sibTransId="{509C3828-F4A4-4701-8BE9-3341D03BBBB9}"/>
    <dgm:cxn modelId="{5AA91BA0-8944-46EE-9728-49FB6D75C5A7}" type="presOf" srcId="{8FC554DF-0028-4BF5-B8E3-4034DD47F54A}" destId="{E0C7731E-5991-44A6-97EB-0F2DCA1F3997}" srcOrd="0" destOrd="0" presId="urn:microsoft.com/office/officeart/2005/8/layout/hierarchy3"/>
    <dgm:cxn modelId="{B8FC4497-1F36-4827-874E-2E459A8C50E0}" type="presOf" srcId="{370C4F69-741D-4D03-9704-CB81170AECD2}" destId="{0B7E59EA-19CE-47E4-A566-5464918E9F65}" srcOrd="0" destOrd="0" presId="urn:microsoft.com/office/officeart/2005/8/layout/hierarchy3"/>
    <dgm:cxn modelId="{4F2305A3-8B7B-46F4-BC13-AC8411A4618C}" type="presOf" srcId="{17B88A47-E88D-42F7-87D5-19811E7BEF6B}" destId="{984D5F71-71FE-436D-9F25-38D94B450D39}" srcOrd="0" destOrd="0" presId="urn:microsoft.com/office/officeart/2005/8/layout/hierarchy3"/>
    <dgm:cxn modelId="{DC2E5C02-ACE6-46DC-BD70-0780ADEE37AB}" type="presOf" srcId="{8C009C16-1B58-4DF1-A5CA-574BC9F67DE6}" destId="{E109AB48-1B0A-44E8-B93D-BCFCB3E4AF37}" srcOrd="0" destOrd="0" presId="urn:microsoft.com/office/officeart/2005/8/layout/hierarchy3"/>
    <dgm:cxn modelId="{BAE9C55F-A0EE-4AE4-A3A1-BFA8628809E7}" srcId="{D76F7132-68BC-4AFD-8DAC-DD63C5C4FF8F}" destId="{F7A92437-0BDD-4494-9A8D-0CF1AB271B02}" srcOrd="0" destOrd="0" parTransId="{BE6E3244-F8A0-4579-94F4-590966A08E20}" sibTransId="{BD092BC3-51F1-4985-8D2F-9912B48286F8}"/>
    <dgm:cxn modelId="{9B8DFA24-3C3B-498E-9CD7-5B04C44728B8}" srcId="{D76F7132-68BC-4AFD-8DAC-DD63C5C4FF8F}" destId="{17B88A47-E88D-42F7-87D5-19811E7BEF6B}" srcOrd="2" destOrd="0" parTransId="{370C4F69-741D-4D03-9704-CB81170AECD2}" sibTransId="{B6D09318-747B-4839-A27F-5460B7496FE6}"/>
    <dgm:cxn modelId="{A117992A-C55B-449B-8477-D46D2A4401BF}" type="presOf" srcId="{F7A92437-0BDD-4494-9A8D-0CF1AB271B02}" destId="{41E237FA-1470-4147-8A10-48374B673AAC}" srcOrd="0" destOrd="0" presId="urn:microsoft.com/office/officeart/2005/8/layout/hierarchy3"/>
    <dgm:cxn modelId="{49381E2E-09B1-4283-99EE-27EC992DEEC9}" type="presOf" srcId="{2FFB4E16-F9A6-4659-BEC1-0EE26F4F4249}" destId="{1BAEFFD7-FBA3-4B8A-9D66-9D424A3F2BEC}" srcOrd="0" destOrd="0" presId="urn:microsoft.com/office/officeart/2005/8/layout/hierarchy3"/>
    <dgm:cxn modelId="{4F868A05-4831-498E-AC04-B05BC203FB45}" srcId="{8FC554DF-0028-4BF5-B8E3-4034DD47F54A}" destId="{8C009C16-1B58-4DF1-A5CA-574BC9F67DE6}" srcOrd="1" destOrd="0" parTransId="{597EED94-2815-400A-B18C-E4AE90509FF4}" sibTransId="{87079AE0-F57F-45A9-BDB0-559A972F2E35}"/>
    <dgm:cxn modelId="{592DA29A-80C8-45D5-9DD1-203C498DC7B3}" type="presOf" srcId="{2DDD94E2-B68E-4EA6-ACE3-D49524631476}" destId="{E9F4379A-8062-4311-986B-71C4BDB1C620}" srcOrd="1" destOrd="0" presId="urn:microsoft.com/office/officeart/2005/8/layout/hierarchy3"/>
    <dgm:cxn modelId="{F951BA65-1FEF-4097-AD6A-C7825E958E2D}" srcId="{8FC554DF-0028-4BF5-B8E3-4034DD47F54A}" destId="{2DDD94E2-B68E-4EA6-ACE3-D49524631476}" srcOrd="0" destOrd="0" parTransId="{69550CDF-4C53-4496-BA39-1328672002C5}" sibTransId="{CD3A18EF-4535-4D2C-84EF-F168485F5084}"/>
    <dgm:cxn modelId="{C36F7287-E1BC-450C-996C-A15A452B6FF1}" type="presOf" srcId="{BE6E3244-F8A0-4579-94F4-590966A08E20}" destId="{40DC0028-37A7-46EF-A039-5DE99761F02B}" srcOrd="0" destOrd="0" presId="urn:microsoft.com/office/officeart/2005/8/layout/hierarchy3"/>
    <dgm:cxn modelId="{2C8F1A52-FF8F-40EA-91A3-D98990F3F9CF}" type="presParOf" srcId="{E0C7731E-5991-44A6-97EB-0F2DCA1F3997}" destId="{CC04D45B-22CA-439A-BD1A-1EF113FB159C}" srcOrd="0" destOrd="0" presId="urn:microsoft.com/office/officeart/2005/8/layout/hierarchy3"/>
    <dgm:cxn modelId="{0CD1E104-3978-4DE7-893A-FB7C9B3AB7E5}" type="presParOf" srcId="{CC04D45B-22CA-439A-BD1A-1EF113FB159C}" destId="{4C9F058D-D42D-4670-97BB-5305720351B0}" srcOrd="0" destOrd="0" presId="urn:microsoft.com/office/officeart/2005/8/layout/hierarchy3"/>
    <dgm:cxn modelId="{FCBAD840-8422-4E53-977B-369BB0896737}" type="presParOf" srcId="{4C9F058D-D42D-4670-97BB-5305720351B0}" destId="{111AA65D-79C5-4175-895F-DDC86BD4DB22}" srcOrd="0" destOrd="0" presId="urn:microsoft.com/office/officeart/2005/8/layout/hierarchy3"/>
    <dgm:cxn modelId="{9325419F-62B0-479F-914C-0CEEAF06BEB7}" type="presParOf" srcId="{4C9F058D-D42D-4670-97BB-5305720351B0}" destId="{E9F4379A-8062-4311-986B-71C4BDB1C620}" srcOrd="1" destOrd="0" presId="urn:microsoft.com/office/officeart/2005/8/layout/hierarchy3"/>
    <dgm:cxn modelId="{51350F24-21C7-4F37-9681-90BCED2AF0F5}" type="presParOf" srcId="{CC04D45B-22CA-439A-BD1A-1EF113FB159C}" destId="{675CAD95-7E93-4FB3-88E6-5EAB701F88FE}" srcOrd="1" destOrd="0" presId="urn:microsoft.com/office/officeart/2005/8/layout/hierarchy3"/>
    <dgm:cxn modelId="{E2800DE4-6EFC-4CC4-92AD-80C1619587E6}" type="presParOf" srcId="{E0C7731E-5991-44A6-97EB-0F2DCA1F3997}" destId="{DA973266-8FDE-4BF0-BD0F-27B666813C04}" srcOrd="1" destOrd="0" presId="urn:microsoft.com/office/officeart/2005/8/layout/hierarchy3"/>
    <dgm:cxn modelId="{105A069F-2707-49D8-859A-C0C8F54671DA}" type="presParOf" srcId="{DA973266-8FDE-4BF0-BD0F-27B666813C04}" destId="{2DA8E0B6-9BDD-4912-97F1-9C59DBA7F556}" srcOrd="0" destOrd="0" presId="urn:microsoft.com/office/officeart/2005/8/layout/hierarchy3"/>
    <dgm:cxn modelId="{F370131E-DCDD-46D5-AB85-3233EC277D3A}" type="presParOf" srcId="{2DA8E0B6-9BDD-4912-97F1-9C59DBA7F556}" destId="{E109AB48-1B0A-44E8-B93D-BCFCB3E4AF37}" srcOrd="0" destOrd="0" presId="urn:microsoft.com/office/officeart/2005/8/layout/hierarchy3"/>
    <dgm:cxn modelId="{CE3626E0-7AFA-4E16-AD79-61AFFF38D0F9}" type="presParOf" srcId="{2DA8E0B6-9BDD-4912-97F1-9C59DBA7F556}" destId="{29463C92-3C65-4A6A-B491-D4ACF8ADB040}" srcOrd="1" destOrd="0" presId="urn:microsoft.com/office/officeart/2005/8/layout/hierarchy3"/>
    <dgm:cxn modelId="{41667BB6-82A2-4F44-93B9-F559518F19AD}" type="presParOf" srcId="{DA973266-8FDE-4BF0-BD0F-27B666813C04}" destId="{2706E689-B69B-44C0-A722-221E29EAD4F9}" srcOrd="1" destOrd="0" presId="urn:microsoft.com/office/officeart/2005/8/layout/hierarchy3"/>
    <dgm:cxn modelId="{0D60EF5F-90CD-4F11-A174-ABD129E55663}" type="presParOf" srcId="{2706E689-B69B-44C0-A722-221E29EAD4F9}" destId="{1BAEFFD7-FBA3-4B8A-9D66-9D424A3F2BEC}" srcOrd="0" destOrd="0" presId="urn:microsoft.com/office/officeart/2005/8/layout/hierarchy3"/>
    <dgm:cxn modelId="{7DD07D26-8403-4F35-85A4-EAC698BA821B}" type="presParOf" srcId="{2706E689-B69B-44C0-A722-221E29EAD4F9}" destId="{49984773-8216-440D-B154-669445FD927E}" srcOrd="1" destOrd="0" presId="urn:microsoft.com/office/officeart/2005/8/layout/hierarchy3"/>
    <dgm:cxn modelId="{23ED2611-B6A5-4B65-9A72-C55E1EA1B39A}" type="presParOf" srcId="{E0C7731E-5991-44A6-97EB-0F2DCA1F3997}" destId="{DD50BC1C-C415-4190-A184-BEED9BB21FF4}" srcOrd="2" destOrd="0" presId="urn:microsoft.com/office/officeart/2005/8/layout/hierarchy3"/>
    <dgm:cxn modelId="{B34AA990-BAC7-4CAD-98A5-179161884305}" type="presParOf" srcId="{DD50BC1C-C415-4190-A184-BEED9BB21FF4}" destId="{55DBE201-4C49-41EA-94D4-3EFF85EB3C83}" srcOrd="0" destOrd="0" presId="urn:microsoft.com/office/officeart/2005/8/layout/hierarchy3"/>
    <dgm:cxn modelId="{F2E7F621-2858-49F4-85D9-A12259B28100}" type="presParOf" srcId="{55DBE201-4C49-41EA-94D4-3EFF85EB3C83}" destId="{98E1BC41-A8EB-456B-8534-F034D42319DC}" srcOrd="0" destOrd="0" presId="urn:microsoft.com/office/officeart/2005/8/layout/hierarchy3"/>
    <dgm:cxn modelId="{134671D1-811C-41C3-A0A0-A1918C42C476}" type="presParOf" srcId="{55DBE201-4C49-41EA-94D4-3EFF85EB3C83}" destId="{FECD689D-0085-410B-A6E5-60797272F4B7}" srcOrd="1" destOrd="0" presId="urn:microsoft.com/office/officeart/2005/8/layout/hierarchy3"/>
    <dgm:cxn modelId="{9475E982-70BC-45FB-B183-9F302702B7C2}" type="presParOf" srcId="{DD50BC1C-C415-4190-A184-BEED9BB21FF4}" destId="{D168A365-FE68-4B4D-BEB9-4FAD5F6D194F}" srcOrd="1" destOrd="0" presId="urn:microsoft.com/office/officeart/2005/8/layout/hierarchy3"/>
    <dgm:cxn modelId="{6E439B17-134F-444F-81F7-E7265CF32CE6}" type="presParOf" srcId="{D168A365-FE68-4B4D-BEB9-4FAD5F6D194F}" destId="{40DC0028-37A7-46EF-A039-5DE99761F02B}" srcOrd="0" destOrd="0" presId="urn:microsoft.com/office/officeart/2005/8/layout/hierarchy3"/>
    <dgm:cxn modelId="{03F3ECB5-5AA7-4D2C-9DBB-28B25C3BB792}" type="presParOf" srcId="{D168A365-FE68-4B4D-BEB9-4FAD5F6D194F}" destId="{41E237FA-1470-4147-8A10-48374B673AAC}" srcOrd="1" destOrd="0" presId="urn:microsoft.com/office/officeart/2005/8/layout/hierarchy3"/>
    <dgm:cxn modelId="{8E7C6050-D63D-4E7D-B4DB-5EA7B2DA1FF1}" type="presParOf" srcId="{D168A365-FE68-4B4D-BEB9-4FAD5F6D194F}" destId="{C62E4C71-CF14-458A-95A3-8EABDCC9C655}" srcOrd="2" destOrd="0" presId="urn:microsoft.com/office/officeart/2005/8/layout/hierarchy3"/>
    <dgm:cxn modelId="{F2AD3F9F-B527-4E81-BD33-B09001CF370E}" type="presParOf" srcId="{D168A365-FE68-4B4D-BEB9-4FAD5F6D194F}" destId="{2AAD1E34-BBB7-4754-B1A2-B57AC0EB1B9D}" srcOrd="3" destOrd="0" presId="urn:microsoft.com/office/officeart/2005/8/layout/hierarchy3"/>
    <dgm:cxn modelId="{38E42158-48C9-4DF6-AD03-ED6A40BAA56A}" type="presParOf" srcId="{D168A365-FE68-4B4D-BEB9-4FAD5F6D194F}" destId="{0B7E59EA-19CE-47E4-A566-5464918E9F65}" srcOrd="4" destOrd="0" presId="urn:microsoft.com/office/officeart/2005/8/layout/hierarchy3"/>
    <dgm:cxn modelId="{F8AC933E-FE0B-49AF-A9BC-73891EE707A1}" type="presParOf" srcId="{D168A365-FE68-4B4D-BEB9-4FAD5F6D194F}" destId="{984D5F71-71FE-436D-9F25-38D94B450D39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0CF8C8-81E8-4667-9630-057AFA392D3A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48BF06-8D4C-41EA-9B64-03C69D2618A1}">
      <dgm:prSet custT="1"/>
      <dgm:spPr/>
      <dgm:t>
        <a:bodyPr/>
        <a:lstStyle/>
        <a:p>
          <a:pPr rtl="0"/>
          <a:r>
            <a:rPr lang="en-US" sz="2400" dirty="0" smtClean="0"/>
            <a:t>The money you earn and spend is one of the most important factors for economic growth.</a:t>
          </a:r>
          <a:endParaRPr lang="en-US" sz="2400" dirty="0"/>
        </a:p>
      </dgm:t>
    </dgm:pt>
    <dgm:pt modelId="{76362264-52BE-4EC9-ADC2-BD21E55E7821}" type="parTrans" cxnId="{D8EFCCF2-8EC7-439E-BF63-A76BE442DB3F}">
      <dgm:prSet/>
      <dgm:spPr/>
      <dgm:t>
        <a:bodyPr/>
        <a:lstStyle/>
        <a:p>
          <a:endParaRPr lang="en-US" sz="2000"/>
        </a:p>
      </dgm:t>
    </dgm:pt>
    <dgm:pt modelId="{B0707874-CB32-431B-BE41-6CF3446412E2}" type="sibTrans" cxnId="{D8EFCCF2-8EC7-439E-BF63-A76BE442DB3F}">
      <dgm:prSet/>
      <dgm:spPr/>
      <dgm:t>
        <a:bodyPr/>
        <a:lstStyle/>
        <a:p>
          <a:endParaRPr lang="en-US" sz="2000"/>
        </a:p>
      </dgm:t>
    </dgm:pt>
    <dgm:pt modelId="{E210A7C8-18AE-480E-9750-CAC02870EE8F}">
      <dgm:prSet custT="1"/>
      <dgm:spPr/>
      <dgm:t>
        <a:bodyPr/>
        <a:lstStyle/>
        <a:p>
          <a:pPr rtl="0"/>
          <a:r>
            <a:rPr lang="en-US" sz="2400" smtClean="0"/>
            <a:t>Personal income</a:t>
          </a:r>
          <a:endParaRPr lang="en-US" sz="2400"/>
        </a:p>
      </dgm:t>
    </dgm:pt>
    <dgm:pt modelId="{CEAD19C3-5CAB-471C-9464-94324A67F312}" type="parTrans" cxnId="{CD31F4EF-2114-4081-AC50-7B62DEA978D3}">
      <dgm:prSet/>
      <dgm:spPr/>
      <dgm:t>
        <a:bodyPr/>
        <a:lstStyle/>
        <a:p>
          <a:endParaRPr lang="en-US" sz="2000"/>
        </a:p>
      </dgm:t>
    </dgm:pt>
    <dgm:pt modelId="{023B214A-93F2-4181-95A1-EC4935E950D3}" type="sibTrans" cxnId="{CD31F4EF-2114-4081-AC50-7B62DEA978D3}">
      <dgm:prSet/>
      <dgm:spPr/>
      <dgm:t>
        <a:bodyPr/>
        <a:lstStyle/>
        <a:p>
          <a:endParaRPr lang="en-US" sz="2000"/>
        </a:p>
      </dgm:t>
    </dgm:pt>
    <dgm:pt modelId="{BB8EC622-692C-4FAD-8CA3-78F1855FD6A2}">
      <dgm:prSet custT="1"/>
      <dgm:spPr/>
      <dgm:t>
        <a:bodyPr/>
        <a:lstStyle/>
        <a:p>
          <a:pPr rtl="0"/>
          <a:r>
            <a:rPr lang="en-US" sz="2000" dirty="0" smtClean="0"/>
            <a:t>The salaries and wages as well as investment income and government payments to individuals.</a:t>
          </a:r>
          <a:endParaRPr lang="en-US" sz="2000" dirty="0"/>
        </a:p>
      </dgm:t>
    </dgm:pt>
    <dgm:pt modelId="{E0C402AD-702F-45D9-A7B2-F473B42D4D20}" type="parTrans" cxnId="{85B7DC06-3428-4EF1-AF5A-7AB18509DA71}">
      <dgm:prSet/>
      <dgm:spPr/>
      <dgm:t>
        <a:bodyPr/>
        <a:lstStyle/>
        <a:p>
          <a:endParaRPr lang="en-US" sz="2000"/>
        </a:p>
      </dgm:t>
    </dgm:pt>
    <dgm:pt modelId="{4A57ACBF-2EE2-472D-B571-E653031B5413}" type="sibTrans" cxnId="{85B7DC06-3428-4EF1-AF5A-7AB18509DA71}">
      <dgm:prSet/>
      <dgm:spPr/>
      <dgm:t>
        <a:bodyPr/>
        <a:lstStyle/>
        <a:p>
          <a:endParaRPr lang="en-US" sz="2000"/>
        </a:p>
      </dgm:t>
    </dgm:pt>
    <dgm:pt modelId="{071704D4-B34E-473E-867C-00BA8211724A}" type="pres">
      <dgm:prSet presAssocID="{CE0CF8C8-81E8-4667-9630-057AFA392D3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F73B3D6-387B-4348-B218-A98823C3DFEF}" type="pres">
      <dgm:prSet presAssocID="{2F48BF06-8D4C-41EA-9B64-03C69D2618A1}" presName="composite" presStyleCnt="0"/>
      <dgm:spPr/>
    </dgm:pt>
    <dgm:pt modelId="{45B665E1-DB13-4965-B643-A6923478CD06}" type="pres">
      <dgm:prSet presAssocID="{2F48BF06-8D4C-41EA-9B64-03C69D2618A1}" presName="LShape" presStyleLbl="alignNode1" presStyleIdx="0" presStyleCnt="3"/>
      <dgm:spPr/>
    </dgm:pt>
    <dgm:pt modelId="{518E8BEA-5425-4CD3-9054-2425FD27B8BB}" type="pres">
      <dgm:prSet presAssocID="{2F48BF06-8D4C-41EA-9B64-03C69D2618A1}" presName="Parent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FF015E-8341-4F95-9E15-D6819E84DC63}" type="pres">
      <dgm:prSet presAssocID="{2F48BF06-8D4C-41EA-9B64-03C69D2618A1}" presName="Triangle" presStyleLbl="alignNode1" presStyleIdx="1" presStyleCnt="3"/>
      <dgm:spPr/>
    </dgm:pt>
    <dgm:pt modelId="{82F7C4AD-B14A-4AFF-820E-803EA0115E38}" type="pres">
      <dgm:prSet presAssocID="{B0707874-CB32-431B-BE41-6CF3446412E2}" presName="sibTrans" presStyleCnt="0"/>
      <dgm:spPr/>
    </dgm:pt>
    <dgm:pt modelId="{1D93A07C-3EE8-4103-A16B-1DCBDE7FD2BF}" type="pres">
      <dgm:prSet presAssocID="{B0707874-CB32-431B-BE41-6CF3446412E2}" presName="space" presStyleCnt="0"/>
      <dgm:spPr/>
    </dgm:pt>
    <dgm:pt modelId="{0FC761A8-D842-4F1B-8775-E7E359364761}" type="pres">
      <dgm:prSet presAssocID="{E210A7C8-18AE-480E-9750-CAC02870EE8F}" presName="composite" presStyleCnt="0"/>
      <dgm:spPr/>
    </dgm:pt>
    <dgm:pt modelId="{027A751B-9D0E-4F9B-9F50-2C8914C35100}" type="pres">
      <dgm:prSet presAssocID="{E210A7C8-18AE-480E-9750-CAC02870EE8F}" presName="LShape" presStyleLbl="alignNode1" presStyleIdx="2" presStyleCnt="3"/>
      <dgm:spPr/>
    </dgm:pt>
    <dgm:pt modelId="{D2FD1D7D-90F9-4792-B246-37C720735ABD}" type="pres">
      <dgm:prSet presAssocID="{E210A7C8-18AE-480E-9750-CAC02870EE8F}" presName="Parent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8EFCCF2-8EC7-439E-BF63-A76BE442DB3F}" srcId="{CE0CF8C8-81E8-4667-9630-057AFA392D3A}" destId="{2F48BF06-8D4C-41EA-9B64-03C69D2618A1}" srcOrd="0" destOrd="0" parTransId="{76362264-52BE-4EC9-ADC2-BD21E55E7821}" sibTransId="{B0707874-CB32-431B-BE41-6CF3446412E2}"/>
    <dgm:cxn modelId="{85B7DC06-3428-4EF1-AF5A-7AB18509DA71}" srcId="{E210A7C8-18AE-480E-9750-CAC02870EE8F}" destId="{BB8EC622-692C-4FAD-8CA3-78F1855FD6A2}" srcOrd="0" destOrd="0" parTransId="{E0C402AD-702F-45D9-A7B2-F473B42D4D20}" sibTransId="{4A57ACBF-2EE2-472D-B571-E653031B5413}"/>
    <dgm:cxn modelId="{37622C71-E2E4-4EE2-9EC8-4A65575E38C5}" type="presOf" srcId="{BB8EC622-692C-4FAD-8CA3-78F1855FD6A2}" destId="{D2FD1D7D-90F9-4792-B246-37C720735ABD}" srcOrd="0" destOrd="1" presId="urn:microsoft.com/office/officeart/2009/3/layout/StepUpProcess"/>
    <dgm:cxn modelId="{BB1A236E-4E43-4A59-8F9E-A3D4AFCA5D63}" type="presOf" srcId="{2F48BF06-8D4C-41EA-9B64-03C69D2618A1}" destId="{518E8BEA-5425-4CD3-9054-2425FD27B8BB}" srcOrd="0" destOrd="0" presId="urn:microsoft.com/office/officeart/2009/3/layout/StepUpProcess"/>
    <dgm:cxn modelId="{1760C458-CCBD-4BD6-9020-149B4F61CF86}" type="presOf" srcId="{E210A7C8-18AE-480E-9750-CAC02870EE8F}" destId="{D2FD1D7D-90F9-4792-B246-37C720735ABD}" srcOrd="0" destOrd="0" presId="urn:microsoft.com/office/officeart/2009/3/layout/StepUpProcess"/>
    <dgm:cxn modelId="{06BC8339-0BD0-4080-AB38-76AC0CC7FD29}" type="presOf" srcId="{CE0CF8C8-81E8-4667-9630-057AFA392D3A}" destId="{071704D4-B34E-473E-867C-00BA8211724A}" srcOrd="0" destOrd="0" presId="urn:microsoft.com/office/officeart/2009/3/layout/StepUpProcess"/>
    <dgm:cxn modelId="{CD31F4EF-2114-4081-AC50-7B62DEA978D3}" srcId="{CE0CF8C8-81E8-4667-9630-057AFA392D3A}" destId="{E210A7C8-18AE-480E-9750-CAC02870EE8F}" srcOrd="1" destOrd="0" parTransId="{CEAD19C3-5CAB-471C-9464-94324A67F312}" sibTransId="{023B214A-93F2-4181-95A1-EC4935E950D3}"/>
    <dgm:cxn modelId="{F6BBAD6C-825A-4CED-B4B1-77B54026C2CD}" type="presParOf" srcId="{071704D4-B34E-473E-867C-00BA8211724A}" destId="{AF73B3D6-387B-4348-B218-A98823C3DFEF}" srcOrd="0" destOrd="0" presId="urn:microsoft.com/office/officeart/2009/3/layout/StepUpProcess"/>
    <dgm:cxn modelId="{36DE8C11-7B16-481F-AB01-AB3ECE49A23A}" type="presParOf" srcId="{AF73B3D6-387B-4348-B218-A98823C3DFEF}" destId="{45B665E1-DB13-4965-B643-A6923478CD06}" srcOrd="0" destOrd="0" presId="urn:microsoft.com/office/officeart/2009/3/layout/StepUpProcess"/>
    <dgm:cxn modelId="{9831DAFA-E9EE-4AA3-9FB8-1D783B268239}" type="presParOf" srcId="{AF73B3D6-387B-4348-B218-A98823C3DFEF}" destId="{518E8BEA-5425-4CD3-9054-2425FD27B8BB}" srcOrd="1" destOrd="0" presId="urn:microsoft.com/office/officeart/2009/3/layout/StepUpProcess"/>
    <dgm:cxn modelId="{7709C076-4DE4-45F7-9853-9E82B18CB0A4}" type="presParOf" srcId="{AF73B3D6-387B-4348-B218-A98823C3DFEF}" destId="{7FFF015E-8341-4F95-9E15-D6819E84DC63}" srcOrd="2" destOrd="0" presId="urn:microsoft.com/office/officeart/2009/3/layout/StepUpProcess"/>
    <dgm:cxn modelId="{8845C0FC-3F72-4BB1-BAB5-994F513EFC7E}" type="presParOf" srcId="{071704D4-B34E-473E-867C-00BA8211724A}" destId="{82F7C4AD-B14A-4AFF-820E-803EA0115E38}" srcOrd="1" destOrd="0" presId="urn:microsoft.com/office/officeart/2009/3/layout/StepUpProcess"/>
    <dgm:cxn modelId="{44585B92-C86D-4503-9D0B-F5078C011A03}" type="presParOf" srcId="{82F7C4AD-B14A-4AFF-820E-803EA0115E38}" destId="{1D93A07C-3EE8-4103-A16B-1DCBDE7FD2BF}" srcOrd="0" destOrd="0" presId="urn:microsoft.com/office/officeart/2009/3/layout/StepUpProcess"/>
    <dgm:cxn modelId="{0719DF4E-A73F-4934-8CF9-A024AC51BF59}" type="presParOf" srcId="{071704D4-B34E-473E-867C-00BA8211724A}" destId="{0FC761A8-D842-4F1B-8775-E7E359364761}" srcOrd="2" destOrd="0" presId="urn:microsoft.com/office/officeart/2009/3/layout/StepUpProcess"/>
    <dgm:cxn modelId="{05411719-0E5E-46D7-8E3E-00FF7CB7DAB4}" type="presParOf" srcId="{0FC761A8-D842-4F1B-8775-E7E359364761}" destId="{027A751B-9D0E-4F9B-9F50-2C8914C35100}" srcOrd="0" destOrd="0" presId="urn:microsoft.com/office/officeart/2009/3/layout/StepUpProcess"/>
    <dgm:cxn modelId="{6386EE0C-4896-4F81-9B6E-0F159C98897D}" type="presParOf" srcId="{0FC761A8-D842-4F1B-8775-E7E359364761}" destId="{D2FD1D7D-90F9-4792-B246-37C720735ABD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B4DAF86-AD2B-414B-8E5E-3A2C02952258}" type="doc">
      <dgm:prSet loTypeId="urn:microsoft.com/office/officeart/2005/8/layout/hierarchy3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5007A29-04DC-43F2-AC4D-653F8917D484}">
      <dgm:prSet custT="1"/>
      <dgm:spPr/>
      <dgm:t>
        <a:bodyPr/>
        <a:lstStyle/>
        <a:p>
          <a:pPr rtl="0"/>
          <a:r>
            <a:rPr lang="en-US" sz="2000" smtClean="0"/>
            <a:t>Retail sales</a:t>
          </a:r>
          <a:endParaRPr lang="en-US" sz="2000"/>
        </a:p>
      </dgm:t>
    </dgm:pt>
    <dgm:pt modelId="{C9FFADDB-DA26-4576-B067-48C13696A10D}" type="parTrans" cxnId="{4747288E-F3B5-4BC5-9FC8-887AE6FDC7A1}">
      <dgm:prSet/>
      <dgm:spPr/>
      <dgm:t>
        <a:bodyPr/>
        <a:lstStyle/>
        <a:p>
          <a:endParaRPr lang="en-US"/>
        </a:p>
      </dgm:t>
    </dgm:pt>
    <dgm:pt modelId="{7BEBCF2D-DA65-478B-BC24-93ADDE66A781}" type="sibTrans" cxnId="{4747288E-F3B5-4BC5-9FC8-887AE6FDC7A1}">
      <dgm:prSet/>
      <dgm:spPr/>
      <dgm:t>
        <a:bodyPr/>
        <a:lstStyle/>
        <a:p>
          <a:endParaRPr lang="en-US"/>
        </a:p>
      </dgm:t>
    </dgm:pt>
    <dgm:pt modelId="{3076D963-B365-4230-9A00-5115BEC07DDA}">
      <dgm:prSet custT="1"/>
      <dgm:spPr/>
      <dgm:t>
        <a:bodyPr/>
        <a:lstStyle/>
        <a:p>
          <a:pPr rtl="0"/>
          <a:r>
            <a:rPr lang="en-US" sz="2400" dirty="0" smtClean="0"/>
            <a:t>The sales of durable and nondurable goods bought by consumers.</a:t>
          </a:r>
          <a:endParaRPr lang="en-US" sz="2400" dirty="0"/>
        </a:p>
      </dgm:t>
    </dgm:pt>
    <dgm:pt modelId="{EA5A18B9-5667-4418-8A77-26EE39C311B1}" type="parTrans" cxnId="{6662B245-F3F9-4ADB-85E7-F38196C9FEBC}">
      <dgm:prSet/>
      <dgm:spPr/>
      <dgm:t>
        <a:bodyPr/>
        <a:lstStyle/>
        <a:p>
          <a:endParaRPr lang="en-US"/>
        </a:p>
      </dgm:t>
    </dgm:pt>
    <dgm:pt modelId="{6FA6BF18-BF76-4CC4-9BDC-888A8FBF34D0}" type="sibTrans" cxnId="{6662B245-F3F9-4ADB-85E7-F38196C9FEBC}">
      <dgm:prSet/>
      <dgm:spPr/>
      <dgm:t>
        <a:bodyPr/>
        <a:lstStyle/>
        <a:p>
          <a:endParaRPr lang="en-US"/>
        </a:p>
      </dgm:t>
    </dgm:pt>
    <dgm:pt modelId="{3F0B1AFE-9E01-4804-826B-55347A402E34}">
      <dgm:prSet custT="1"/>
      <dgm:spPr/>
      <dgm:t>
        <a:bodyPr/>
        <a:lstStyle/>
        <a:p>
          <a:pPr rtl="0"/>
          <a:r>
            <a:rPr lang="en-US" sz="2400" dirty="0" smtClean="0"/>
            <a:t>Main items measured include:</a:t>
          </a:r>
          <a:endParaRPr lang="en-US" sz="2400" dirty="0"/>
        </a:p>
      </dgm:t>
    </dgm:pt>
    <dgm:pt modelId="{254FEDB0-90A6-49CB-B542-BC3E959510D5}" type="parTrans" cxnId="{279742A9-40F9-4F7F-B794-98E82D9F9118}">
      <dgm:prSet/>
      <dgm:spPr/>
      <dgm:t>
        <a:bodyPr/>
        <a:lstStyle/>
        <a:p>
          <a:endParaRPr lang="en-US"/>
        </a:p>
      </dgm:t>
    </dgm:pt>
    <dgm:pt modelId="{D31B0865-772F-4AB2-BAEB-9473AF89B1F6}" type="sibTrans" cxnId="{279742A9-40F9-4F7F-B794-98E82D9F9118}">
      <dgm:prSet/>
      <dgm:spPr/>
      <dgm:t>
        <a:bodyPr/>
        <a:lstStyle/>
        <a:p>
          <a:endParaRPr lang="en-US"/>
        </a:p>
      </dgm:t>
    </dgm:pt>
    <dgm:pt modelId="{F3B30DE3-0B09-4E75-810B-2688064A27F1}">
      <dgm:prSet custT="1"/>
      <dgm:spPr/>
      <dgm:t>
        <a:bodyPr/>
        <a:lstStyle/>
        <a:p>
          <a:pPr rtl="0"/>
          <a:r>
            <a:rPr lang="en-US" sz="1600" dirty="0" smtClean="0"/>
            <a:t>Automobiles, Building Materials, Furniture, Gasoline, Clothing</a:t>
          </a:r>
          <a:endParaRPr lang="en-US" sz="1600" dirty="0"/>
        </a:p>
      </dgm:t>
    </dgm:pt>
    <dgm:pt modelId="{59814D93-A749-40DA-8245-98F055BFC1D3}" type="parTrans" cxnId="{3F30FDF4-A1FD-4C71-B3F6-116BBF6CE6C1}">
      <dgm:prSet/>
      <dgm:spPr/>
      <dgm:t>
        <a:bodyPr/>
        <a:lstStyle/>
        <a:p>
          <a:endParaRPr lang="en-US"/>
        </a:p>
      </dgm:t>
    </dgm:pt>
    <dgm:pt modelId="{852752D8-26B0-458D-B5E7-4181E1BBE67D}" type="sibTrans" cxnId="{3F30FDF4-A1FD-4C71-B3F6-116BBF6CE6C1}">
      <dgm:prSet/>
      <dgm:spPr/>
      <dgm:t>
        <a:bodyPr/>
        <a:lstStyle/>
        <a:p>
          <a:endParaRPr lang="en-US"/>
        </a:p>
      </dgm:t>
    </dgm:pt>
    <dgm:pt modelId="{4166A30C-9AD3-4431-9C52-4BC7C20D539D}">
      <dgm:prSet custT="1"/>
      <dgm:spPr/>
      <dgm:t>
        <a:bodyPr/>
        <a:lstStyle/>
        <a:p>
          <a:pPr rtl="0"/>
          <a:r>
            <a:rPr lang="en-US" sz="1600" smtClean="0"/>
            <a:t>Purchases from Restaurants, Department Stores, Food Stores, Drug Stores</a:t>
          </a:r>
          <a:endParaRPr lang="en-US" sz="1600"/>
        </a:p>
      </dgm:t>
    </dgm:pt>
    <dgm:pt modelId="{0F1F00AB-0C0B-420F-B917-6FF4F42496A0}" type="parTrans" cxnId="{FE56BE60-6AB6-4356-BEAF-EB5EBE2A8956}">
      <dgm:prSet/>
      <dgm:spPr/>
      <dgm:t>
        <a:bodyPr/>
        <a:lstStyle/>
        <a:p>
          <a:endParaRPr lang="en-US"/>
        </a:p>
      </dgm:t>
    </dgm:pt>
    <dgm:pt modelId="{5FA0152B-9CEB-4BFB-99FB-95318C6FB687}" type="sibTrans" cxnId="{FE56BE60-6AB6-4356-BEAF-EB5EBE2A8956}">
      <dgm:prSet/>
      <dgm:spPr/>
      <dgm:t>
        <a:bodyPr/>
        <a:lstStyle/>
        <a:p>
          <a:endParaRPr lang="en-US"/>
        </a:p>
      </dgm:t>
    </dgm:pt>
    <dgm:pt modelId="{F65CBD5D-8B4D-4A66-A5FF-2F4F8865AFCC}">
      <dgm:prSet custT="1"/>
      <dgm:spPr/>
      <dgm:t>
        <a:bodyPr/>
        <a:lstStyle/>
        <a:p>
          <a:pPr rtl="0"/>
          <a:r>
            <a:rPr lang="en-US" sz="2000" smtClean="0"/>
            <a:t>Measured on a monthly basis by the U.S. Department of Commerce</a:t>
          </a:r>
          <a:endParaRPr lang="en-US" sz="2000"/>
        </a:p>
      </dgm:t>
    </dgm:pt>
    <dgm:pt modelId="{F8411D0E-1AE3-4327-BCA1-0A8636EF349C}" type="parTrans" cxnId="{48708F32-260E-4E05-9157-3A975616BFF5}">
      <dgm:prSet/>
      <dgm:spPr/>
      <dgm:t>
        <a:bodyPr/>
        <a:lstStyle/>
        <a:p>
          <a:endParaRPr lang="en-US"/>
        </a:p>
      </dgm:t>
    </dgm:pt>
    <dgm:pt modelId="{3C3F7D6D-C15E-41F1-A8E6-0BEC47E67542}" type="sibTrans" cxnId="{48708F32-260E-4E05-9157-3A975616BFF5}">
      <dgm:prSet/>
      <dgm:spPr/>
      <dgm:t>
        <a:bodyPr/>
        <a:lstStyle/>
        <a:p>
          <a:endParaRPr lang="en-US"/>
        </a:p>
      </dgm:t>
    </dgm:pt>
    <dgm:pt modelId="{60FAB00E-61F1-4D64-8F6E-34291310114D}" type="pres">
      <dgm:prSet presAssocID="{4B4DAF86-AD2B-414B-8E5E-3A2C0295225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AC0AC51-B4D6-4F0E-83FE-1605F0CC6F49}" type="pres">
      <dgm:prSet presAssocID="{85007A29-04DC-43F2-AC4D-653F8917D484}" presName="root" presStyleCnt="0"/>
      <dgm:spPr/>
      <dgm:t>
        <a:bodyPr/>
        <a:lstStyle/>
        <a:p>
          <a:endParaRPr lang="en-US"/>
        </a:p>
      </dgm:t>
    </dgm:pt>
    <dgm:pt modelId="{D4C98347-EA43-4725-94EB-24D6BAB05C75}" type="pres">
      <dgm:prSet presAssocID="{85007A29-04DC-43F2-AC4D-653F8917D484}" presName="rootComposite" presStyleCnt="0"/>
      <dgm:spPr/>
      <dgm:t>
        <a:bodyPr/>
        <a:lstStyle/>
        <a:p>
          <a:endParaRPr lang="en-US"/>
        </a:p>
      </dgm:t>
    </dgm:pt>
    <dgm:pt modelId="{F14B1C1B-44D7-495A-A9FF-44F31BB4E00E}" type="pres">
      <dgm:prSet presAssocID="{85007A29-04DC-43F2-AC4D-653F8917D484}" presName="rootText" presStyleLbl="node1" presStyleIdx="0" presStyleCnt="2" custScaleX="155964"/>
      <dgm:spPr/>
      <dgm:t>
        <a:bodyPr/>
        <a:lstStyle/>
        <a:p>
          <a:endParaRPr lang="en-US"/>
        </a:p>
      </dgm:t>
    </dgm:pt>
    <dgm:pt modelId="{163CCB26-309B-4E15-97E4-A4C12AD60642}" type="pres">
      <dgm:prSet presAssocID="{85007A29-04DC-43F2-AC4D-653F8917D484}" presName="rootConnector" presStyleLbl="node1" presStyleIdx="0" presStyleCnt="2"/>
      <dgm:spPr/>
      <dgm:t>
        <a:bodyPr/>
        <a:lstStyle/>
        <a:p>
          <a:endParaRPr lang="en-US"/>
        </a:p>
      </dgm:t>
    </dgm:pt>
    <dgm:pt modelId="{5023088B-2527-433F-87D3-1CF0C4F922AC}" type="pres">
      <dgm:prSet presAssocID="{85007A29-04DC-43F2-AC4D-653F8917D484}" presName="childShape" presStyleCnt="0"/>
      <dgm:spPr/>
      <dgm:t>
        <a:bodyPr/>
        <a:lstStyle/>
        <a:p>
          <a:endParaRPr lang="en-US"/>
        </a:p>
      </dgm:t>
    </dgm:pt>
    <dgm:pt modelId="{569CF3C4-0FC0-405C-869E-A2957F1C288B}" type="pres">
      <dgm:prSet presAssocID="{EA5A18B9-5667-4418-8A77-26EE39C311B1}" presName="Name13" presStyleLbl="parChTrans1D2" presStyleIdx="0" presStyleCnt="2"/>
      <dgm:spPr/>
      <dgm:t>
        <a:bodyPr/>
        <a:lstStyle/>
        <a:p>
          <a:endParaRPr lang="en-US"/>
        </a:p>
      </dgm:t>
    </dgm:pt>
    <dgm:pt modelId="{3C25C6FF-4642-444B-B187-E8A01D13D9FD}" type="pres">
      <dgm:prSet presAssocID="{3076D963-B365-4230-9A00-5115BEC07DDA}" presName="childText" presStyleLbl="bgAcc1" presStyleIdx="0" presStyleCnt="2" custScaleX="2830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FD3F7-3C89-4F40-A8D1-D6BD6BE1B9A7}" type="pres">
      <dgm:prSet presAssocID="{254FEDB0-90A6-49CB-B542-BC3E959510D5}" presName="Name13" presStyleLbl="parChTrans1D2" presStyleIdx="1" presStyleCnt="2"/>
      <dgm:spPr/>
      <dgm:t>
        <a:bodyPr/>
        <a:lstStyle/>
        <a:p>
          <a:endParaRPr lang="en-US"/>
        </a:p>
      </dgm:t>
    </dgm:pt>
    <dgm:pt modelId="{65ADE1F4-651A-444B-A342-24ADD0B05D01}" type="pres">
      <dgm:prSet presAssocID="{3F0B1AFE-9E01-4804-826B-55347A402E34}" presName="childText" presStyleLbl="bgAcc1" presStyleIdx="1" presStyleCnt="2" custScaleX="283028" custScaleY="1905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AF7E-24D0-43D4-B2DD-62CCD7B4CCCD}" type="pres">
      <dgm:prSet presAssocID="{F65CBD5D-8B4D-4A66-A5FF-2F4F8865AFCC}" presName="root" presStyleCnt="0"/>
      <dgm:spPr/>
      <dgm:t>
        <a:bodyPr/>
        <a:lstStyle/>
        <a:p>
          <a:endParaRPr lang="en-US"/>
        </a:p>
      </dgm:t>
    </dgm:pt>
    <dgm:pt modelId="{81E0EE98-89EF-4267-9235-6E46CF2FE63F}" type="pres">
      <dgm:prSet presAssocID="{F65CBD5D-8B4D-4A66-A5FF-2F4F8865AFCC}" presName="rootComposite" presStyleCnt="0"/>
      <dgm:spPr/>
      <dgm:t>
        <a:bodyPr/>
        <a:lstStyle/>
        <a:p>
          <a:endParaRPr lang="en-US"/>
        </a:p>
      </dgm:t>
    </dgm:pt>
    <dgm:pt modelId="{AD0699F9-1451-4802-8519-8731BCF1F3DD}" type="pres">
      <dgm:prSet presAssocID="{F65CBD5D-8B4D-4A66-A5FF-2F4F8865AFCC}" presName="rootText" presStyleLbl="node1" presStyleIdx="1" presStyleCnt="2" custScaleX="155964"/>
      <dgm:spPr/>
      <dgm:t>
        <a:bodyPr/>
        <a:lstStyle/>
        <a:p>
          <a:endParaRPr lang="en-US"/>
        </a:p>
      </dgm:t>
    </dgm:pt>
    <dgm:pt modelId="{A00E1846-04E4-46C0-B2C4-3ED716C6AA6C}" type="pres">
      <dgm:prSet presAssocID="{F65CBD5D-8B4D-4A66-A5FF-2F4F8865AFCC}" presName="rootConnector" presStyleLbl="node1" presStyleIdx="1" presStyleCnt="2"/>
      <dgm:spPr/>
      <dgm:t>
        <a:bodyPr/>
        <a:lstStyle/>
        <a:p>
          <a:endParaRPr lang="en-US"/>
        </a:p>
      </dgm:t>
    </dgm:pt>
    <dgm:pt modelId="{9DABC084-708F-4252-AFF0-01EAC6A72498}" type="pres">
      <dgm:prSet presAssocID="{F65CBD5D-8B4D-4A66-A5FF-2F4F8865AFCC}" presName="childShape" presStyleCnt="0"/>
      <dgm:spPr/>
      <dgm:t>
        <a:bodyPr/>
        <a:lstStyle/>
        <a:p>
          <a:endParaRPr lang="en-US"/>
        </a:p>
      </dgm:t>
    </dgm:pt>
  </dgm:ptLst>
  <dgm:cxnLst>
    <dgm:cxn modelId="{349C9052-172F-4E8F-AA3A-B819584A47FA}" type="presOf" srcId="{85007A29-04DC-43F2-AC4D-653F8917D484}" destId="{163CCB26-309B-4E15-97E4-A4C12AD60642}" srcOrd="1" destOrd="0" presId="urn:microsoft.com/office/officeart/2005/8/layout/hierarchy3"/>
    <dgm:cxn modelId="{C337178E-89E6-4F1D-BBD2-CF4C715B5436}" type="presOf" srcId="{4B4DAF86-AD2B-414B-8E5E-3A2C02952258}" destId="{60FAB00E-61F1-4D64-8F6E-34291310114D}" srcOrd="0" destOrd="0" presId="urn:microsoft.com/office/officeart/2005/8/layout/hierarchy3"/>
    <dgm:cxn modelId="{FE56BE60-6AB6-4356-BEAF-EB5EBE2A8956}" srcId="{3F0B1AFE-9E01-4804-826B-55347A402E34}" destId="{4166A30C-9AD3-4431-9C52-4BC7C20D539D}" srcOrd="1" destOrd="0" parTransId="{0F1F00AB-0C0B-420F-B917-6FF4F42496A0}" sibTransId="{5FA0152B-9CEB-4BFB-99FB-95318C6FB687}"/>
    <dgm:cxn modelId="{FD919C5F-9B8D-436E-A58E-3514C27CE19F}" type="presOf" srcId="{254FEDB0-90A6-49CB-B542-BC3E959510D5}" destId="{C99FD3F7-3C89-4F40-A8D1-D6BD6BE1B9A7}" srcOrd="0" destOrd="0" presId="urn:microsoft.com/office/officeart/2005/8/layout/hierarchy3"/>
    <dgm:cxn modelId="{C9D3C6E9-F345-4173-8862-2910CE675AB9}" type="presOf" srcId="{F3B30DE3-0B09-4E75-810B-2688064A27F1}" destId="{65ADE1F4-651A-444B-A342-24ADD0B05D01}" srcOrd="0" destOrd="1" presId="urn:microsoft.com/office/officeart/2005/8/layout/hierarchy3"/>
    <dgm:cxn modelId="{6662B245-F3F9-4ADB-85E7-F38196C9FEBC}" srcId="{85007A29-04DC-43F2-AC4D-653F8917D484}" destId="{3076D963-B365-4230-9A00-5115BEC07DDA}" srcOrd="0" destOrd="0" parTransId="{EA5A18B9-5667-4418-8A77-26EE39C311B1}" sibTransId="{6FA6BF18-BF76-4CC4-9BDC-888A8FBF34D0}"/>
    <dgm:cxn modelId="{48708F32-260E-4E05-9157-3A975616BFF5}" srcId="{4B4DAF86-AD2B-414B-8E5E-3A2C02952258}" destId="{F65CBD5D-8B4D-4A66-A5FF-2F4F8865AFCC}" srcOrd="1" destOrd="0" parTransId="{F8411D0E-1AE3-4327-BCA1-0A8636EF349C}" sibTransId="{3C3F7D6D-C15E-41F1-A8E6-0BEC47E67542}"/>
    <dgm:cxn modelId="{F06A04C3-1A50-4F3B-B7D6-724A68960BE9}" type="presOf" srcId="{4166A30C-9AD3-4431-9C52-4BC7C20D539D}" destId="{65ADE1F4-651A-444B-A342-24ADD0B05D01}" srcOrd="0" destOrd="2" presId="urn:microsoft.com/office/officeart/2005/8/layout/hierarchy3"/>
    <dgm:cxn modelId="{ED978E38-AE08-43E7-AA2A-E5B057669AFC}" type="presOf" srcId="{F65CBD5D-8B4D-4A66-A5FF-2F4F8865AFCC}" destId="{A00E1846-04E4-46C0-B2C4-3ED716C6AA6C}" srcOrd="1" destOrd="0" presId="urn:microsoft.com/office/officeart/2005/8/layout/hierarchy3"/>
    <dgm:cxn modelId="{3F30FDF4-A1FD-4C71-B3F6-116BBF6CE6C1}" srcId="{3F0B1AFE-9E01-4804-826B-55347A402E34}" destId="{F3B30DE3-0B09-4E75-810B-2688064A27F1}" srcOrd="0" destOrd="0" parTransId="{59814D93-A749-40DA-8245-98F055BFC1D3}" sibTransId="{852752D8-26B0-458D-B5E7-4181E1BBE67D}"/>
    <dgm:cxn modelId="{279742A9-40F9-4F7F-B794-98E82D9F9118}" srcId="{85007A29-04DC-43F2-AC4D-653F8917D484}" destId="{3F0B1AFE-9E01-4804-826B-55347A402E34}" srcOrd="1" destOrd="0" parTransId="{254FEDB0-90A6-49CB-B542-BC3E959510D5}" sibTransId="{D31B0865-772F-4AB2-BAEB-9473AF89B1F6}"/>
    <dgm:cxn modelId="{47363A9B-4BFA-4E6B-93F1-52299DCDE820}" type="presOf" srcId="{85007A29-04DC-43F2-AC4D-653F8917D484}" destId="{F14B1C1B-44D7-495A-A9FF-44F31BB4E00E}" srcOrd="0" destOrd="0" presId="urn:microsoft.com/office/officeart/2005/8/layout/hierarchy3"/>
    <dgm:cxn modelId="{8CF8B0D5-680D-4E54-A8C9-53CC6749F6B1}" type="presOf" srcId="{3F0B1AFE-9E01-4804-826B-55347A402E34}" destId="{65ADE1F4-651A-444B-A342-24ADD0B05D01}" srcOrd="0" destOrd="0" presId="urn:microsoft.com/office/officeart/2005/8/layout/hierarchy3"/>
    <dgm:cxn modelId="{0710230A-0F35-44A7-A418-F0039E893164}" type="presOf" srcId="{3076D963-B365-4230-9A00-5115BEC07DDA}" destId="{3C25C6FF-4642-444B-B187-E8A01D13D9FD}" srcOrd="0" destOrd="0" presId="urn:microsoft.com/office/officeart/2005/8/layout/hierarchy3"/>
    <dgm:cxn modelId="{4747288E-F3B5-4BC5-9FC8-887AE6FDC7A1}" srcId="{4B4DAF86-AD2B-414B-8E5E-3A2C02952258}" destId="{85007A29-04DC-43F2-AC4D-653F8917D484}" srcOrd="0" destOrd="0" parTransId="{C9FFADDB-DA26-4576-B067-48C13696A10D}" sibTransId="{7BEBCF2D-DA65-478B-BC24-93ADDE66A781}"/>
    <dgm:cxn modelId="{38B4841C-D343-46C6-ADB3-2A6FBB58A7AB}" type="presOf" srcId="{F65CBD5D-8B4D-4A66-A5FF-2F4F8865AFCC}" destId="{AD0699F9-1451-4802-8519-8731BCF1F3DD}" srcOrd="0" destOrd="0" presId="urn:microsoft.com/office/officeart/2005/8/layout/hierarchy3"/>
    <dgm:cxn modelId="{8F9DD6FC-C6A6-4855-8142-DEF22B050FF2}" type="presOf" srcId="{EA5A18B9-5667-4418-8A77-26EE39C311B1}" destId="{569CF3C4-0FC0-405C-869E-A2957F1C288B}" srcOrd="0" destOrd="0" presId="urn:microsoft.com/office/officeart/2005/8/layout/hierarchy3"/>
    <dgm:cxn modelId="{1E8046D2-4969-41BC-8F15-36B8D0AF4E16}" type="presParOf" srcId="{60FAB00E-61F1-4D64-8F6E-34291310114D}" destId="{4AC0AC51-B4D6-4F0E-83FE-1605F0CC6F49}" srcOrd="0" destOrd="0" presId="urn:microsoft.com/office/officeart/2005/8/layout/hierarchy3"/>
    <dgm:cxn modelId="{06CBE0A9-4F86-4BCF-B445-CDFB96D359DD}" type="presParOf" srcId="{4AC0AC51-B4D6-4F0E-83FE-1605F0CC6F49}" destId="{D4C98347-EA43-4725-94EB-24D6BAB05C75}" srcOrd="0" destOrd="0" presId="urn:microsoft.com/office/officeart/2005/8/layout/hierarchy3"/>
    <dgm:cxn modelId="{8CE203A3-D2A9-49EC-B9A8-062CB814EF1D}" type="presParOf" srcId="{D4C98347-EA43-4725-94EB-24D6BAB05C75}" destId="{F14B1C1B-44D7-495A-A9FF-44F31BB4E00E}" srcOrd="0" destOrd="0" presId="urn:microsoft.com/office/officeart/2005/8/layout/hierarchy3"/>
    <dgm:cxn modelId="{187FE1A4-E73F-464E-973D-0FCBBCBA4D02}" type="presParOf" srcId="{D4C98347-EA43-4725-94EB-24D6BAB05C75}" destId="{163CCB26-309B-4E15-97E4-A4C12AD60642}" srcOrd="1" destOrd="0" presId="urn:microsoft.com/office/officeart/2005/8/layout/hierarchy3"/>
    <dgm:cxn modelId="{89E2B6E6-2A1F-4F88-BD1F-65531C052B04}" type="presParOf" srcId="{4AC0AC51-B4D6-4F0E-83FE-1605F0CC6F49}" destId="{5023088B-2527-433F-87D3-1CF0C4F922AC}" srcOrd="1" destOrd="0" presId="urn:microsoft.com/office/officeart/2005/8/layout/hierarchy3"/>
    <dgm:cxn modelId="{D3AB2981-B4D8-42E8-8918-48ADCD6F418F}" type="presParOf" srcId="{5023088B-2527-433F-87D3-1CF0C4F922AC}" destId="{569CF3C4-0FC0-405C-869E-A2957F1C288B}" srcOrd="0" destOrd="0" presId="urn:microsoft.com/office/officeart/2005/8/layout/hierarchy3"/>
    <dgm:cxn modelId="{DDE9B908-C72E-4A85-875E-FFFCA303FC79}" type="presParOf" srcId="{5023088B-2527-433F-87D3-1CF0C4F922AC}" destId="{3C25C6FF-4642-444B-B187-E8A01D13D9FD}" srcOrd="1" destOrd="0" presId="urn:microsoft.com/office/officeart/2005/8/layout/hierarchy3"/>
    <dgm:cxn modelId="{5C922E12-4268-4CA0-9902-419EF53DD4C8}" type="presParOf" srcId="{5023088B-2527-433F-87D3-1CF0C4F922AC}" destId="{C99FD3F7-3C89-4F40-A8D1-D6BD6BE1B9A7}" srcOrd="2" destOrd="0" presId="urn:microsoft.com/office/officeart/2005/8/layout/hierarchy3"/>
    <dgm:cxn modelId="{2F57F632-77D4-424B-A84D-6BEF971044EC}" type="presParOf" srcId="{5023088B-2527-433F-87D3-1CF0C4F922AC}" destId="{65ADE1F4-651A-444B-A342-24ADD0B05D01}" srcOrd="3" destOrd="0" presId="urn:microsoft.com/office/officeart/2005/8/layout/hierarchy3"/>
    <dgm:cxn modelId="{8FF270CD-4771-4474-A010-FB013218D29D}" type="presParOf" srcId="{60FAB00E-61F1-4D64-8F6E-34291310114D}" destId="{DCA4AF7E-24D0-43D4-B2DD-62CCD7B4CCCD}" srcOrd="1" destOrd="0" presId="urn:microsoft.com/office/officeart/2005/8/layout/hierarchy3"/>
    <dgm:cxn modelId="{A2A0FB2A-C524-4178-A439-48D06B6E265F}" type="presParOf" srcId="{DCA4AF7E-24D0-43D4-B2DD-62CCD7B4CCCD}" destId="{81E0EE98-89EF-4267-9235-6E46CF2FE63F}" srcOrd="0" destOrd="0" presId="urn:microsoft.com/office/officeart/2005/8/layout/hierarchy3"/>
    <dgm:cxn modelId="{F7785DE8-B402-4A95-B5E1-49D92EDAB43D}" type="presParOf" srcId="{81E0EE98-89EF-4267-9235-6E46CF2FE63F}" destId="{AD0699F9-1451-4802-8519-8731BCF1F3DD}" srcOrd="0" destOrd="0" presId="urn:microsoft.com/office/officeart/2005/8/layout/hierarchy3"/>
    <dgm:cxn modelId="{7BC09365-39A9-48B4-B69B-F4830EEC76EB}" type="presParOf" srcId="{81E0EE98-89EF-4267-9235-6E46CF2FE63F}" destId="{A00E1846-04E4-46C0-B2C4-3ED716C6AA6C}" srcOrd="1" destOrd="0" presId="urn:microsoft.com/office/officeart/2005/8/layout/hierarchy3"/>
    <dgm:cxn modelId="{0CA73B0B-E02E-47C6-BD68-A117D8ED519B}" type="presParOf" srcId="{DCA4AF7E-24D0-43D4-B2DD-62CCD7B4CCCD}" destId="{9DABC084-708F-4252-AFF0-01EAC6A7249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57F06EA-F2D9-41B9-BE85-395C6A49803A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2290CF9-6B9D-42D5-8545-A67FA909CC14}">
      <dgm:prSet/>
      <dgm:spPr/>
      <dgm:t>
        <a:bodyPr/>
        <a:lstStyle/>
        <a:p>
          <a:pPr rtl="0"/>
          <a:r>
            <a:rPr kumimoji="1" lang="en-US" dirty="0" smtClean="0"/>
            <a:t>Inflation</a:t>
          </a:r>
          <a:endParaRPr lang="en-US" dirty="0"/>
        </a:p>
      </dgm:t>
    </dgm:pt>
    <dgm:pt modelId="{E947F424-3403-4DCB-A85D-F83723E08188}" type="parTrans" cxnId="{4F39FDDC-19B1-488B-BA9E-1367610485CD}">
      <dgm:prSet/>
      <dgm:spPr/>
      <dgm:t>
        <a:bodyPr/>
        <a:lstStyle/>
        <a:p>
          <a:endParaRPr lang="en-US"/>
        </a:p>
      </dgm:t>
    </dgm:pt>
    <dgm:pt modelId="{12134AE1-D7FD-4E54-B164-6255B639DAB0}" type="sibTrans" cxnId="{4F39FDDC-19B1-488B-BA9E-1367610485CD}">
      <dgm:prSet/>
      <dgm:spPr/>
      <dgm:t>
        <a:bodyPr/>
        <a:lstStyle/>
        <a:p>
          <a:endParaRPr lang="en-US"/>
        </a:p>
      </dgm:t>
    </dgm:pt>
    <dgm:pt modelId="{6485AED4-CE12-4A35-BB06-5039BE42945C}">
      <dgm:prSet custT="1"/>
      <dgm:spPr/>
      <dgm:t>
        <a:bodyPr/>
        <a:lstStyle/>
        <a:p>
          <a:pPr rtl="0"/>
          <a:r>
            <a:rPr kumimoji="1" lang="en-US" sz="1600" smtClean="0"/>
            <a:t>An </a:t>
          </a:r>
          <a:r>
            <a:rPr kumimoji="1" lang="en-US" sz="1600" b="1" smtClean="0"/>
            <a:t>increase</a:t>
          </a:r>
          <a:r>
            <a:rPr kumimoji="1" lang="en-US" sz="1600" smtClean="0"/>
            <a:t> in the general level of prices.</a:t>
          </a:r>
          <a:endParaRPr lang="en-US" sz="1600"/>
        </a:p>
      </dgm:t>
    </dgm:pt>
    <dgm:pt modelId="{1FB43B1A-E9CF-4718-8F43-120E100F92CD}" type="parTrans" cxnId="{1FFA3A27-9D91-427A-B813-6CF0C17C4BA6}">
      <dgm:prSet/>
      <dgm:spPr/>
      <dgm:t>
        <a:bodyPr/>
        <a:lstStyle/>
        <a:p>
          <a:endParaRPr lang="en-US"/>
        </a:p>
      </dgm:t>
    </dgm:pt>
    <dgm:pt modelId="{524A6DDD-19D2-4338-BBCC-6AC64C64094A}" type="sibTrans" cxnId="{1FFA3A27-9D91-427A-B813-6CF0C17C4BA6}">
      <dgm:prSet/>
      <dgm:spPr/>
      <dgm:t>
        <a:bodyPr/>
        <a:lstStyle/>
        <a:p>
          <a:endParaRPr lang="en-US"/>
        </a:p>
      </dgm:t>
    </dgm:pt>
    <dgm:pt modelId="{DAA5BBAB-1DCD-4349-B22D-A31D7064A1B7}">
      <dgm:prSet/>
      <dgm:spPr/>
      <dgm:t>
        <a:bodyPr/>
        <a:lstStyle/>
        <a:p>
          <a:endParaRPr lang="en-US"/>
        </a:p>
      </dgm:t>
    </dgm:pt>
    <dgm:pt modelId="{367E0F1F-C559-4BB1-B843-DA4D935BD43C}" type="parTrans" cxnId="{49A577F2-675A-4278-98CE-2BB991E4315D}">
      <dgm:prSet/>
      <dgm:spPr/>
      <dgm:t>
        <a:bodyPr/>
        <a:lstStyle/>
        <a:p>
          <a:endParaRPr lang="en-US"/>
        </a:p>
      </dgm:t>
    </dgm:pt>
    <dgm:pt modelId="{8BCBB130-08DB-4C99-86B7-85EB46B806A0}" type="sibTrans" cxnId="{49A577F2-675A-4278-98CE-2BB991E4315D}">
      <dgm:prSet/>
      <dgm:spPr/>
      <dgm:t>
        <a:bodyPr/>
        <a:lstStyle/>
        <a:p>
          <a:endParaRPr lang="en-US"/>
        </a:p>
      </dgm:t>
    </dgm:pt>
    <dgm:pt modelId="{7D3A625C-CE89-495B-A097-E1EE2A870F5D}">
      <dgm:prSet/>
      <dgm:spPr/>
      <dgm:t>
        <a:bodyPr/>
        <a:lstStyle/>
        <a:p>
          <a:endParaRPr lang="en-US"/>
        </a:p>
      </dgm:t>
    </dgm:pt>
    <dgm:pt modelId="{B80A015D-8258-412A-9789-FFA3879B41EB}" type="parTrans" cxnId="{C359EA99-1141-4DF2-8DAD-7F7CD577DF44}">
      <dgm:prSet/>
      <dgm:spPr/>
      <dgm:t>
        <a:bodyPr/>
        <a:lstStyle/>
        <a:p>
          <a:endParaRPr lang="en-US"/>
        </a:p>
      </dgm:t>
    </dgm:pt>
    <dgm:pt modelId="{48E3EE79-79B5-4DE9-840A-F34A48A89FC4}" type="sibTrans" cxnId="{C359EA99-1141-4DF2-8DAD-7F7CD577DF44}">
      <dgm:prSet/>
      <dgm:spPr/>
      <dgm:t>
        <a:bodyPr/>
        <a:lstStyle/>
        <a:p>
          <a:endParaRPr lang="en-US"/>
        </a:p>
      </dgm:t>
    </dgm:pt>
    <dgm:pt modelId="{E2EBAD0D-D33B-472A-90AD-17CF01F8EC27}">
      <dgm:prSet custT="1"/>
      <dgm:spPr/>
      <dgm:t>
        <a:bodyPr/>
        <a:lstStyle/>
        <a:p>
          <a:r>
            <a:rPr lang="en-US" sz="1600" dirty="0" smtClean="0"/>
            <a:t>Buying power of the dollar decreases</a:t>
          </a:r>
          <a:endParaRPr lang="en-US" sz="1600" dirty="0"/>
        </a:p>
      </dgm:t>
    </dgm:pt>
    <dgm:pt modelId="{FCAA4468-0B4F-4269-A2D4-9F46965C1827}" type="parTrans" cxnId="{53E2A48F-38AE-428F-AADD-9BD9BF663664}">
      <dgm:prSet/>
      <dgm:spPr/>
      <dgm:t>
        <a:bodyPr/>
        <a:lstStyle/>
        <a:p>
          <a:endParaRPr lang="en-US"/>
        </a:p>
      </dgm:t>
    </dgm:pt>
    <dgm:pt modelId="{C52D79A4-2212-4527-A8A6-E63FC6335DF3}" type="sibTrans" cxnId="{53E2A48F-38AE-428F-AADD-9BD9BF663664}">
      <dgm:prSet/>
      <dgm:spPr/>
      <dgm:t>
        <a:bodyPr/>
        <a:lstStyle/>
        <a:p>
          <a:endParaRPr lang="en-US"/>
        </a:p>
      </dgm:t>
    </dgm:pt>
    <dgm:pt modelId="{143C83EC-E539-4AB4-AE87-6880F030354C}">
      <dgm:prSet custT="1"/>
      <dgm:spPr/>
      <dgm:t>
        <a:bodyPr/>
        <a:lstStyle/>
        <a:p>
          <a:pPr rtl="0"/>
          <a:r>
            <a:rPr kumimoji="1" lang="en-US" sz="1600" smtClean="0"/>
            <a:t>Demand for goods and services is greater than supply causing prices to rise faster than wages</a:t>
          </a:r>
          <a:endParaRPr lang="en-US" sz="1600" dirty="0"/>
        </a:p>
      </dgm:t>
    </dgm:pt>
    <dgm:pt modelId="{77EBC377-2D48-48C2-9CDA-C47693B9E0F8}" type="parTrans" cxnId="{711BB70B-B0DB-41CA-9975-48671E25F4AC}">
      <dgm:prSet/>
      <dgm:spPr/>
      <dgm:t>
        <a:bodyPr/>
        <a:lstStyle/>
        <a:p>
          <a:endParaRPr lang="en-US"/>
        </a:p>
      </dgm:t>
    </dgm:pt>
    <dgm:pt modelId="{97C2C6B4-0EEF-4C70-8F36-9F3EE5C75FCD}" type="sibTrans" cxnId="{711BB70B-B0DB-41CA-9975-48671E25F4AC}">
      <dgm:prSet/>
      <dgm:spPr/>
      <dgm:t>
        <a:bodyPr/>
        <a:lstStyle/>
        <a:p>
          <a:endParaRPr lang="en-US"/>
        </a:p>
      </dgm:t>
    </dgm:pt>
    <dgm:pt modelId="{274C756A-F449-45EF-9CB3-2339078638C0}">
      <dgm:prSet custT="1"/>
      <dgm:spPr/>
      <dgm:t>
        <a:bodyPr/>
        <a:lstStyle/>
        <a:p>
          <a:pPr rtl="0"/>
          <a:r>
            <a:rPr kumimoji="1" lang="en-US" sz="1600" smtClean="0"/>
            <a:t>Most harmful to people living on fixed incomes – retirees and disabled persons</a:t>
          </a:r>
          <a:endParaRPr lang="en-US" sz="1600" dirty="0"/>
        </a:p>
      </dgm:t>
    </dgm:pt>
    <dgm:pt modelId="{4A1C7F1C-1A69-4836-A3C0-4DFF2F443611}" type="parTrans" cxnId="{7F050E52-F336-4F06-80D0-84AC345D81FC}">
      <dgm:prSet/>
      <dgm:spPr/>
      <dgm:t>
        <a:bodyPr/>
        <a:lstStyle/>
        <a:p>
          <a:endParaRPr lang="en-US"/>
        </a:p>
      </dgm:t>
    </dgm:pt>
    <dgm:pt modelId="{940C2032-5BD4-4002-A5B3-A9B6BF7DE312}" type="sibTrans" cxnId="{7F050E52-F336-4F06-80D0-84AC345D81FC}">
      <dgm:prSet/>
      <dgm:spPr/>
      <dgm:t>
        <a:bodyPr/>
        <a:lstStyle/>
        <a:p>
          <a:endParaRPr lang="en-US"/>
        </a:p>
      </dgm:t>
    </dgm:pt>
    <dgm:pt modelId="{5FBD9645-AB3F-4528-97C7-41A0127BF2C6}">
      <dgm:prSet custT="1"/>
      <dgm:spPr/>
      <dgm:t>
        <a:bodyPr/>
        <a:lstStyle/>
        <a:p>
          <a:pPr rtl="0"/>
          <a:r>
            <a:rPr kumimoji="1" lang="en-US" sz="1600" dirty="0" smtClean="0"/>
            <a:t>It now takes more money to buy the same amount of goods and services</a:t>
          </a:r>
          <a:endParaRPr lang="en-US" sz="1600" dirty="0"/>
        </a:p>
      </dgm:t>
    </dgm:pt>
    <dgm:pt modelId="{DDA79F46-C31E-4EE0-BE66-06C815232758}" type="parTrans" cxnId="{4F51DFF3-514D-46D4-AE20-17C2D9BFE91E}">
      <dgm:prSet/>
      <dgm:spPr/>
      <dgm:t>
        <a:bodyPr/>
        <a:lstStyle/>
        <a:p>
          <a:endParaRPr lang="en-US"/>
        </a:p>
      </dgm:t>
    </dgm:pt>
    <dgm:pt modelId="{F945D6B9-F107-4731-AA2D-56D281A6E8A2}" type="sibTrans" cxnId="{4F51DFF3-514D-46D4-AE20-17C2D9BFE91E}">
      <dgm:prSet/>
      <dgm:spPr/>
      <dgm:t>
        <a:bodyPr/>
        <a:lstStyle/>
        <a:p>
          <a:endParaRPr lang="en-US"/>
        </a:p>
      </dgm:t>
    </dgm:pt>
    <dgm:pt modelId="{D4C1B469-5A10-42E1-8EE2-BF285DB85BBB}" type="pres">
      <dgm:prSet presAssocID="{B57F06EA-F2D9-41B9-BE85-395C6A49803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FC6978-FC1C-47EC-90D2-C5C2CCF32DE2}" type="pres">
      <dgm:prSet presAssocID="{32290CF9-6B9D-42D5-8545-A67FA909CC14}" presName="centerShape" presStyleLbl="node0" presStyleIdx="0" presStyleCnt="1"/>
      <dgm:spPr/>
      <dgm:t>
        <a:bodyPr/>
        <a:lstStyle/>
        <a:p>
          <a:endParaRPr lang="en-US"/>
        </a:p>
      </dgm:t>
    </dgm:pt>
    <dgm:pt modelId="{0FB2A120-B9C8-47C4-A548-6A4662928C58}" type="pres">
      <dgm:prSet presAssocID="{1FB43B1A-E9CF-4718-8F43-120E100F92CD}" presName="Name9" presStyleLbl="parChTrans1D2" presStyleIdx="0" presStyleCnt="5"/>
      <dgm:spPr/>
      <dgm:t>
        <a:bodyPr/>
        <a:lstStyle/>
        <a:p>
          <a:endParaRPr lang="en-US"/>
        </a:p>
      </dgm:t>
    </dgm:pt>
    <dgm:pt modelId="{F80A0114-A335-44CE-9420-385887FEBBC6}" type="pres">
      <dgm:prSet presAssocID="{1FB43B1A-E9CF-4718-8F43-120E100F92CD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6A0F3CA-B4A7-48A7-96FD-3D239BCD52FE}" type="pres">
      <dgm:prSet presAssocID="{6485AED4-CE12-4A35-BB06-5039BE42945C}" presName="node" presStyleLbl="node1" presStyleIdx="0" presStyleCnt="5" custScaleX="134623" custScaleY="145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445AAA-9D7C-4108-B8C2-72E3645DBDD0}" type="pres">
      <dgm:prSet presAssocID="{77EBC377-2D48-48C2-9CDA-C47693B9E0F8}" presName="Name9" presStyleLbl="parChTrans1D2" presStyleIdx="1" presStyleCnt="5"/>
      <dgm:spPr/>
      <dgm:t>
        <a:bodyPr/>
        <a:lstStyle/>
        <a:p>
          <a:endParaRPr lang="en-US"/>
        </a:p>
      </dgm:t>
    </dgm:pt>
    <dgm:pt modelId="{505B827D-545F-47C1-B1C8-F82E2630ADCA}" type="pres">
      <dgm:prSet presAssocID="{77EBC377-2D48-48C2-9CDA-C47693B9E0F8}" presName="connTx" presStyleLbl="parChTrans1D2" presStyleIdx="1" presStyleCnt="5"/>
      <dgm:spPr/>
      <dgm:t>
        <a:bodyPr/>
        <a:lstStyle/>
        <a:p>
          <a:endParaRPr lang="en-US"/>
        </a:p>
      </dgm:t>
    </dgm:pt>
    <dgm:pt modelId="{23D9A2D5-762B-4BA7-A71C-7D24E6A3DEF4}" type="pres">
      <dgm:prSet presAssocID="{143C83EC-E539-4AB4-AE87-6880F030354C}" presName="node" presStyleLbl="node1" presStyleIdx="1" presStyleCnt="5" custScaleX="134623" custScaleY="145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292159-148A-4A7D-8B32-E251A871FDF6}" type="pres">
      <dgm:prSet presAssocID="{FCAA4468-0B4F-4269-A2D4-9F46965C1827}" presName="Name9" presStyleLbl="parChTrans1D2" presStyleIdx="2" presStyleCnt="5"/>
      <dgm:spPr/>
      <dgm:t>
        <a:bodyPr/>
        <a:lstStyle/>
        <a:p>
          <a:endParaRPr lang="en-US"/>
        </a:p>
      </dgm:t>
    </dgm:pt>
    <dgm:pt modelId="{F5996882-3884-4054-A938-70310A849021}" type="pres">
      <dgm:prSet presAssocID="{FCAA4468-0B4F-4269-A2D4-9F46965C182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D93094A-2E74-40A8-902A-DADD79F9EA94}" type="pres">
      <dgm:prSet presAssocID="{E2EBAD0D-D33B-472A-90AD-17CF01F8EC27}" presName="node" presStyleLbl="node1" presStyleIdx="2" presStyleCnt="5" custScaleX="134623" custScaleY="145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D5E3C-D6EB-4989-AF19-35C97B441B9F}" type="pres">
      <dgm:prSet presAssocID="{DDA79F46-C31E-4EE0-BE66-06C815232758}" presName="Name9" presStyleLbl="parChTrans1D2" presStyleIdx="3" presStyleCnt="5"/>
      <dgm:spPr/>
      <dgm:t>
        <a:bodyPr/>
        <a:lstStyle/>
        <a:p>
          <a:endParaRPr lang="en-US"/>
        </a:p>
      </dgm:t>
    </dgm:pt>
    <dgm:pt modelId="{18246C08-6DB4-4FD4-A1A0-F74C0210D71C}" type="pres">
      <dgm:prSet presAssocID="{DDA79F46-C31E-4EE0-BE66-06C815232758}" presName="connTx" presStyleLbl="parChTrans1D2" presStyleIdx="3" presStyleCnt="5"/>
      <dgm:spPr/>
      <dgm:t>
        <a:bodyPr/>
        <a:lstStyle/>
        <a:p>
          <a:endParaRPr lang="en-US"/>
        </a:p>
      </dgm:t>
    </dgm:pt>
    <dgm:pt modelId="{7993C3DB-1ACA-4043-A6C4-7E26909C719A}" type="pres">
      <dgm:prSet presAssocID="{5FBD9645-AB3F-4528-97C7-41A0127BF2C6}" presName="node" presStyleLbl="node1" presStyleIdx="3" presStyleCnt="5" custScaleX="134623" custScaleY="145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C01D70-BD61-4A6F-B7C2-75FB9FE4911D}" type="pres">
      <dgm:prSet presAssocID="{4A1C7F1C-1A69-4836-A3C0-4DFF2F443611}" presName="Name9" presStyleLbl="parChTrans1D2" presStyleIdx="4" presStyleCnt="5"/>
      <dgm:spPr/>
      <dgm:t>
        <a:bodyPr/>
        <a:lstStyle/>
        <a:p>
          <a:endParaRPr lang="en-US"/>
        </a:p>
      </dgm:t>
    </dgm:pt>
    <dgm:pt modelId="{FFDE765C-A627-441A-AE46-CF5940EF1133}" type="pres">
      <dgm:prSet presAssocID="{4A1C7F1C-1A69-4836-A3C0-4DFF2F443611}" presName="connTx" presStyleLbl="parChTrans1D2" presStyleIdx="4" presStyleCnt="5"/>
      <dgm:spPr/>
      <dgm:t>
        <a:bodyPr/>
        <a:lstStyle/>
        <a:p>
          <a:endParaRPr lang="en-US"/>
        </a:p>
      </dgm:t>
    </dgm:pt>
    <dgm:pt modelId="{81E53143-E80B-436D-8C20-5FF78D0F6F9F}" type="pres">
      <dgm:prSet presAssocID="{274C756A-F449-45EF-9CB3-2339078638C0}" presName="node" presStyleLbl="node1" presStyleIdx="4" presStyleCnt="5" custScaleX="134623" custScaleY="145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19896B-AA24-4AEA-A986-CA836FFC67EC}" type="presOf" srcId="{DDA79F46-C31E-4EE0-BE66-06C815232758}" destId="{0CCD5E3C-D6EB-4989-AF19-35C97B441B9F}" srcOrd="0" destOrd="0" presId="urn:microsoft.com/office/officeart/2005/8/layout/radial1"/>
    <dgm:cxn modelId="{79A48BCD-16A8-448D-9631-EC8C373BCD31}" type="presOf" srcId="{FCAA4468-0B4F-4269-A2D4-9F46965C1827}" destId="{81292159-148A-4A7D-8B32-E251A871FDF6}" srcOrd="0" destOrd="0" presId="urn:microsoft.com/office/officeart/2005/8/layout/radial1"/>
    <dgm:cxn modelId="{7F050E52-F336-4F06-80D0-84AC345D81FC}" srcId="{32290CF9-6B9D-42D5-8545-A67FA909CC14}" destId="{274C756A-F449-45EF-9CB3-2339078638C0}" srcOrd="4" destOrd="0" parTransId="{4A1C7F1C-1A69-4836-A3C0-4DFF2F443611}" sibTransId="{940C2032-5BD4-4002-A5B3-A9B6BF7DE312}"/>
    <dgm:cxn modelId="{4F51DFF3-514D-46D4-AE20-17C2D9BFE91E}" srcId="{32290CF9-6B9D-42D5-8545-A67FA909CC14}" destId="{5FBD9645-AB3F-4528-97C7-41A0127BF2C6}" srcOrd="3" destOrd="0" parTransId="{DDA79F46-C31E-4EE0-BE66-06C815232758}" sibTransId="{F945D6B9-F107-4731-AA2D-56D281A6E8A2}"/>
    <dgm:cxn modelId="{7374770D-99C0-4844-A512-870A7E061085}" type="presOf" srcId="{32290CF9-6B9D-42D5-8545-A67FA909CC14}" destId="{1FFC6978-FC1C-47EC-90D2-C5C2CCF32DE2}" srcOrd="0" destOrd="0" presId="urn:microsoft.com/office/officeart/2005/8/layout/radial1"/>
    <dgm:cxn modelId="{CA40062E-4B20-4350-A488-5CDE09EC0014}" type="presOf" srcId="{5FBD9645-AB3F-4528-97C7-41A0127BF2C6}" destId="{7993C3DB-1ACA-4043-A6C4-7E26909C719A}" srcOrd="0" destOrd="0" presId="urn:microsoft.com/office/officeart/2005/8/layout/radial1"/>
    <dgm:cxn modelId="{4E2C32A9-D905-429D-8DB6-E41074BEE28E}" type="presOf" srcId="{B57F06EA-F2D9-41B9-BE85-395C6A49803A}" destId="{D4C1B469-5A10-42E1-8EE2-BF285DB85BBB}" srcOrd="0" destOrd="0" presId="urn:microsoft.com/office/officeart/2005/8/layout/radial1"/>
    <dgm:cxn modelId="{711BB70B-B0DB-41CA-9975-48671E25F4AC}" srcId="{32290CF9-6B9D-42D5-8545-A67FA909CC14}" destId="{143C83EC-E539-4AB4-AE87-6880F030354C}" srcOrd="1" destOrd="0" parTransId="{77EBC377-2D48-48C2-9CDA-C47693B9E0F8}" sibTransId="{97C2C6B4-0EEF-4C70-8F36-9F3EE5C75FCD}"/>
    <dgm:cxn modelId="{F3AA0D0C-0D5E-43D2-9637-2C24360B5057}" type="presOf" srcId="{E2EBAD0D-D33B-472A-90AD-17CF01F8EC27}" destId="{BD93094A-2E74-40A8-902A-DADD79F9EA94}" srcOrd="0" destOrd="0" presId="urn:microsoft.com/office/officeart/2005/8/layout/radial1"/>
    <dgm:cxn modelId="{53E2A48F-38AE-428F-AADD-9BD9BF663664}" srcId="{32290CF9-6B9D-42D5-8545-A67FA909CC14}" destId="{E2EBAD0D-D33B-472A-90AD-17CF01F8EC27}" srcOrd="2" destOrd="0" parTransId="{FCAA4468-0B4F-4269-A2D4-9F46965C1827}" sibTransId="{C52D79A4-2212-4527-A8A6-E63FC6335DF3}"/>
    <dgm:cxn modelId="{B83D6D52-53CE-4880-A364-C1C7C6657F62}" type="presOf" srcId="{1FB43B1A-E9CF-4718-8F43-120E100F92CD}" destId="{0FB2A120-B9C8-47C4-A548-6A4662928C58}" srcOrd="0" destOrd="0" presId="urn:microsoft.com/office/officeart/2005/8/layout/radial1"/>
    <dgm:cxn modelId="{BB6CE141-92D6-41D8-9951-4B9787B9D02A}" type="presOf" srcId="{143C83EC-E539-4AB4-AE87-6880F030354C}" destId="{23D9A2D5-762B-4BA7-A71C-7D24E6A3DEF4}" srcOrd="0" destOrd="0" presId="urn:microsoft.com/office/officeart/2005/8/layout/radial1"/>
    <dgm:cxn modelId="{7B1C66BC-92C4-4C79-BE4F-90B579366E92}" type="presOf" srcId="{FCAA4468-0B4F-4269-A2D4-9F46965C1827}" destId="{F5996882-3884-4054-A938-70310A849021}" srcOrd="1" destOrd="0" presId="urn:microsoft.com/office/officeart/2005/8/layout/radial1"/>
    <dgm:cxn modelId="{4C975009-3357-4669-A787-BAC459E1DB37}" type="presOf" srcId="{77EBC377-2D48-48C2-9CDA-C47693B9E0F8}" destId="{3A445AAA-9D7C-4108-B8C2-72E3645DBDD0}" srcOrd="0" destOrd="0" presId="urn:microsoft.com/office/officeart/2005/8/layout/radial1"/>
    <dgm:cxn modelId="{476B6BCA-77D6-427F-92E5-EB69A6BA2EC0}" type="presOf" srcId="{274C756A-F449-45EF-9CB3-2339078638C0}" destId="{81E53143-E80B-436D-8C20-5FF78D0F6F9F}" srcOrd="0" destOrd="0" presId="urn:microsoft.com/office/officeart/2005/8/layout/radial1"/>
    <dgm:cxn modelId="{8FCF129E-4196-4F2E-852D-0BF4137018AD}" type="presOf" srcId="{4A1C7F1C-1A69-4836-A3C0-4DFF2F443611}" destId="{39C01D70-BD61-4A6F-B7C2-75FB9FE4911D}" srcOrd="0" destOrd="0" presId="urn:microsoft.com/office/officeart/2005/8/layout/radial1"/>
    <dgm:cxn modelId="{FBA0DC43-CBC0-4531-8B9E-9A48233A2847}" type="presOf" srcId="{DDA79F46-C31E-4EE0-BE66-06C815232758}" destId="{18246C08-6DB4-4FD4-A1A0-F74C0210D71C}" srcOrd="1" destOrd="0" presId="urn:microsoft.com/office/officeart/2005/8/layout/radial1"/>
    <dgm:cxn modelId="{8A83C35C-CA78-44C0-8E09-425A63598EE3}" type="presOf" srcId="{4A1C7F1C-1A69-4836-A3C0-4DFF2F443611}" destId="{FFDE765C-A627-441A-AE46-CF5940EF1133}" srcOrd="1" destOrd="0" presId="urn:microsoft.com/office/officeart/2005/8/layout/radial1"/>
    <dgm:cxn modelId="{48D853FA-9B6F-4BDA-8B75-D8358897A409}" type="presOf" srcId="{1FB43B1A-E9CF-4718-8F43-120E100F92CD}" destId="{F80A0114-A335-44CE-9420-385887FEBBC6}" srcOrd="1" destOrd="0" presId="urn:microsoft.com/office/officeart/2005/8/layout/radial1"/>
    <dgm:cxn modelId="{C359EA99-1141-4DF2-8DAD-7F7CD577DF44}" srcId="{B57F06EA-F2D9-41B9-BE85-395C6A49803A}" destId="{7D3A625C-CE89-495B-A097-E1EE2A870F5D}" srcOrd="1" destOrd="0" parTransId="{B80A015D-8258-412A-9789-FFA3879B41EB}" sibTransId="{48E3EE79-79B5-4DE9-840A-F34A48A89FC4}"/>
    <dgm:cxn modelId="{1FFA3A27-9D91-427A-B813-6CF0C17C4BA6}" srcId="{32290CF9-6B9D-42D5-8545-A67FA909CC14}" destId="{6485AED4-CE12-4A35-BB06-5039BE42945C}" srcOrd="0" destOrd="0" parTransId="{1FB43B1A-E9CF-4718-8F43-120E100F92CD}" sibTransId="{524A6DDD-19D2-4338-BBCC-6AC64C64094A}"/>
    <dgm:cxn modelId="{958DC643-2C91-4B66-97FF-7349782797DC}" type="presOf" srcId="{6485AED4-CE12-4A35-BB06-5039BE42945C}" destId="{16A0F3CA-B4A7-48A7-96FD-3D239BCD52FE}" srcOrd="0" destOrd="0" presId="urn:microsoft.com/office/officeart/2005/8/layout/radial1"/>
    <dgm:cxn modelId="{49A577F2-675A-4278-98CE-2BB991E4315D}" srcId="{B57F06EA-F2D9-41B9-BE85-395C6A49803A}" destId="{DAA5BBAB-1DCD-4349-B22D-A31D7064A1B7}" srcOrd="2" destOrd="0" parTransId="{367E0F1F-C559-4BB1-B843-DA4D935BD43C}" sibTransId="{8BCBB130-08DB-4C99-86B7-85EB46B806A0}"/>
    <dgm:cxn modelId="{05443989-A836-4569-8500-9752896FCC02}" type="presOf" srcId="{77EBC377-2D48-48C2-9CDA-C47693B9E0F8}" destId="{505B827D-545F-47C1-B1C8-F82E2630ADCA}" srcOrd="1" destOrd="0" presId="urn:microsoft.com/office/officeart/2005/8/layout/radial1"/>
    <dgm:cxn modelId="{4F39FDDC-19B1-488B-BA9E-1367610485CD}" srcId="{B57F06EA-F2D9-41B9-BE85-395C6A49803A}" destId="{32290CF9-6B9D-42D5-8545-A67FA909CC14}" srcOrd="0" destOrd="0" parTransId="{E947F424-3403-4DCB-A85D-F83723E08188}" sibTransId="{12134AE1-D7FD-4E54-B164-6255B639DAB0}"/>
    <dgm:cxn modelId="{C1AEA435-EC73-4F9E-A20F-583939DB57A2}" type="presParOf" srcId="{D4C1B469-5A10-42E1-8EE2-BF285DB85BBB}" destId="{1FFC6978-FC1C-47EC-90D2-C5C2CCF32DE2}" srcOrd="0" destOrd="0" presId="urn:microsoft.com/office/officeart/2005/8/layout/radial1"/>
    <dgm:cxn modelId="{93E452DA-C010-4655-B578-530EA0044B67}" type="presParOf" srcId="{D4C1B469-5A10-42E1-8EE2-BF285DB85BBB}" destId="{0FB2A120-B9C8-47C4-A548-6A4662928C58}" srcOrd="1" destOrd="0" presId="urn:microsoft.com/office/officeart/2005/8/layout/radial1"/>
    <dgm:cxn modelId="{5CDD0FB9-A167-47B7-ABCF-D3BD927CBE04}" type="presParOf" srcId="{0FB2A120-B9C8-47C4-A548-6A4662928C58}" destId="{F80A0114-A335-44CE-9420-385887FEBBC6}" srcOrd="0" destOrd="0" presId="urn:microsoft.com/office/officeart/2005/8/layout/radial1"/>
    <dgm:cxn modelId="{9E69E1A0-29DA-4A0D-9EFA-128D5D1AFA48}" type="presParOf" srcId="{D4C1B469-5A10-42E1-8EE2-BF285DB85BBB}" destId="{16A0F3CA-B4A7-48A7-96FD-3D239BCD52FE}" srcOrd="2" destOrd="0" presId="urn:microsoft.com/office/officeart/2005/8/layout/radial1"/>
    <dgm:cxn modelId="{A7B3DEE5-0764-4270-95B5-2C3EEAC02F2B}" type="presParOf" srcId="{D4C1B469-5A10-42E1-8EE2-BF285DB85BBB}" destId="{3A445AAA-9D7C-4108-B8C2-72E3645DBDD0}" srcOrd="3" destOrd="0" presId="urn:microsoft.com/office/officeart/2005/8/layout/radial1"/>
    <dgm:cxn modelId="{C52A21F3-32B2-415F-95CE-6D23752EA50C}" type="presParOf" srcId="{3A445AAA-9D7C-4108-B8C2-72E3645DBDD0}" destId="{505B827D-545F-47C1-B1C8-F82E2630ADCA}" srcOrd="0" destOrd="0" presId="urn:microsoft.com/office/officeart/2005/8/layout/radial1"/>
    <dgm:cxn modelId="{5A8CABD9-D9D9-445C-B48C-6C3210F2944D}" type="presParOf" srcId="{D4C1B469-5A10-42E1-8EE2-BF285DB85BBB}" destId="{23D9A2D5-762B-4BA7-A71C-7D24E6A3DEF4}" srcOrd="4" destOrd="0" presId="urn:microsoft.com/office/officeart/2005/8/layout/radial1"/>
    <dgm:cxn modelId="{B9D70229-8255-412D-9AC6-B9A679663C5A}" type="presParOf" srcId="{D4C1B469-5A10-42E1-8EE2-BF285DB85BBB}" destId="{81292159-148A-4A7D-8B32-E251A871FDF6}" srcOrd="5" destOrd="0" presId="urn:microsoft.com/office/officeart/2005/8/layout/radial1"/>
    <dgm:cxn modelId="{7709FDCF-596F-4093-87C0-5B5CB77D0521}" type="presParOf" srcId="{81292159-148A-4A7D-8B32-E251A871FDF6}" destId="{F5996882-3884-4054-A938-70310A849021}" srcOrd="0" destOrd="0" presId="urn:microsoft.com/office/officeart/2005/8/layout/radial1"/>
    <dgm:cxn modelId="{4CF2F51A-52BB-414B-93A8-5FA79A5C23E6}" type="presParOf" srcId="{D4C1B469-5A10-42E1-8EE2-BF285DB85BBB}" destId="{BD93094A-2E74-40A8-902A-DADD79F9EA94}" srcOrd="6" destOrd="0" presId="urn:microsoft.com/office/officeart/2005/8/layout/radial1"/>
    <dgm:cxn modelId="{DE5479DF-18B0-430D-8E07-5831FA3C3B42}" type="presParOf" srcId="{D4C1B469-5A10-42E1-8EE2-BF285DB85BBB}" destId="{0CCD5E3C-D6EB-4989-AF19-35C97B441B9F}" srcOrd="7" destOrd="0" presId="urn:microsoft.com/office/officeart/2005/8/layout/radial1"/>
    <dgm:cxn modelId="{4F3F43AA-411E-42C8-AA81-C3203F72DDBB}" type="presParOf" srcId="{0CCD5E3C-D6EB-4989-AF19-35C97B441B9F}" destId="{18246C08-6DB4-4FD4-A1A0-F74C0210D71C}" srcOrd="0" destOrd="0" presId="urn:microsoft.com/office/officeart/2005/8/layout/radial1"/>
    <dgm:cxn modelId="{5E7DC800-8937-443B-8387-09BC392AB185}" type="presParOf" srcId="{D4C1B469-5A10-42E1-8EE2-BF285DB85BBB}" destId="{7993C3DB-1ACA-4043-A6C4-7E26909C719A}" srcOrd="8" destOrd="0" presId="urn:microsoft.com/office/officeart/2005/8/layout/radial1"/>
    <dgm:cxn modelId="{EDBFD0F2-04D8-45F2-A6CA-8B85118010B9}" type="presParOf" srcId="{D4C1B469-5A10-42E1-8EE2-BF285DB85BBB}" destId="{39C01D70-BD61-4A6F-B7C2-75FB9FE4911D}" srcOrd="9" destOrd="0" presId="urn:microsoft.com/office/officeart/2005/8/layout/radial1"/>
    <dgm:cxn modelId="{A5A1A073-C1D9-47C4-9B92-DAA1CD9869B7}" type="presParOf" srcId="{39C01D70-BD61-4A6F-B7C2-75FB9FE4911D}" destId="{FFDE765C-A627-441A-AE46-CF5940EF1133}" srcOrd="0" destOrd="0" presId="urn:microsoft.com/office/officeart/2005/8/layout/radial1"/>
    <dgm:cxn modelId="{81EBA7BF-6602-45CD-9C82-11434A575E89}" type="presParOf" srcId="{D4C1B469-5A10-42E1-8EE2-BF285DB85BBB}" destId="{81E53143-E80B-436D-8C20-5FF78D0F6F9F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EAC87-E2D9-4889-986F-C8C956ADE822}">
      <dsp:nvSpPr>
        <dsp:cNvPr id="0" name=""/>
        <dsp:cNvSpPr/>
      </dsp:nvSpPr>
      <dsp:spPr>
        <a:xfrm>
          <a:off x="967" y="62284"/>
          <a:ext cx="3772792" cy="2263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Consumer spending </a:t>
          </a:r>
          <a:r>
            <a:rPr lang="en-US" sz="2500" kern="1200" smtClean="0"/>
            <a:t>for food, clothing, housing, and other spending</a:t>
          </a:r>
          <a:endParaRPr lang="en-US" sz="2500" kern="1200"/>
        </a:p>
      </dsp:txBody>
      <dsp:txXfrm>
        <a:off x="967" y="62284"/>
        <a:ext cx="3772792" cy="2263675"/>
      </dsp:txXfrm>
    </dsp:sp>
    <dsp:sp modelId="{EED8BBEA-50AF-4B87-97F6-8C0D18A65D16}">
      <dsp:nvSpPr>
        <dsp:cNvPr id="0" name=""/>
        <dsp:cNvSpPr/>
      </dsp:nvSpPr>
      <dsp:spPr>
        <a:xfrm>
          <a:off x="4151039" y="62284"/>
          <a:ext cx="3772792" cy="2263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 smtClean="0"/>
            <a:t>Business spending </a:t>
          </a:r>
          <a:r>
            <a:rPr lang="en-US" sz="2500" kern="1200" dirty="0" smtClean="0"/>
            <a:t>for buildings, equipment, and inventory items</a:t>
          </a:r>
          <a:endParaRPr lang="en-US" sz="2500" kern="1200" dirty="0"/>
        </a:p>
      </dsp:txBody>
      <dsp:txXfrm>
        <a:off x="4151039" y="62284"/>
        <a:ext cx="3772792" cy="2263675"/>
      </dsp:txXfrm>
    </dsp:sp>
    <dsp:sp modelId="{39FFD822-8C1F-4BF4-8AF1-9740D6CDC5BD}">
      <dsp:nvSpPr>
        <dsp:cNvPr id="0" name=""/>
        <dsp:cNvSpPr/>
      </dsp:nvSpPr>
      <dsp:spPr>
        <a:xfrm>
          <a:off x="967" y="2703239"/>
          <a:ext cx="3772792" cy="2263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Government spending </a:t>
          </a:r>
          <a:r>
            <a:rPr lang="en-US" sz="2500" kern="1200" smtClean="0"/>
            <a:t>to pay employees and to buy supplies and other goods and services</a:t>
          </a:r>
          <a:endParaRPr lang="en-US" sz="2500" kern="1200"/>
        </a:p>
      </dsp:txBody>
      <dsp:txXfrm>
        <a:off x="967" y="2703239"/>
        <a:ext cx="3772792" cy="2263675"/>
      </dsp:txXfrm>
    </dsp:sp>
    <dsp:sp modelId="{D2850847-5251-4A3F-8813-A6EAEF5CEA72}">
      <dsp:nvSpPr>
        <dsp:cNvPr id="0" name=""/>
        <dsp:cNvSpPr/>
      </dsp:nvSpPr>
      <dsp:spPr>
        <a:xfrm>
          <a:off x="4151039" y="2703239"/>
          <a:ext cx="3772792" cy="2263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smtClean="0"/>
            <a:t>The </a:t>
          </a:r>
          <a:r>
            <a:rPr lang="en-US" sz="2500" b="1" kern="1200" smtClean="0"/>
            <a:t>EXPORTS</a:t>
          </a:r>
          <a:r>
            <a:rPr lang="en-US" sz="2500" kern="1200" smtClean="0"/>
            <a:t> of a country LESS the </a:t>
          </a:r>
          <a:r>
            <a:rPr lang="en-US" sz="2500" b="1" kern="1200" smtClean="0"/>
            <a:t>IMPORTS</a:t>
          </a:r>
          <a:r>
            <a:rPr lang="en-US" sz="2500" kern="1200" smtClean="0"/>
            <a:t> into a country.</a:t>
          </a:r>
          <a:endParaRPr lang="en-US" sz="2500" kern="1200"/>
        </a:p>
      </dsp:txBody>
      <dsp:txXfrm>
        <a:off x="4151039" y="2703239"/>
        <a:ext cx="3772792" cy="226367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B0877-9E39-4575-A56F-2DF04BDC91A0}">
      <dsp:nvSpPr>
        <dsp:cNvPr id="0" name=""/>
        <dsp:cNvSpPr/>
      </dsp:nvSpPr>
      <dsp:spPr>
        <a:xfrm>
          <a:off x="3886200" y="1896378"/>
          <a:ext cx="3043695" cy="35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81"/>
              </a:lnTo>
              <a:lnTo>
                <a:pt x="3043695" y="176081"/>
              </a:lnTo>
              <a:lnTo>
                <a:pt x="3043695" y="352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7C2BD-752E-4F1A-9A2D-5DFA66A46465}">
      <dsp:nvSpPr>
        <dsp:cNvPr id="0" name=""/>
        <dsp:cNvSpPr/>
      </dsp:nvSpPr>
      <dsp:spPr>
        <a:xfrm>
          <a:off x="3886200" y="1896378"/>
          <a:ext cx="1014565" cy="3521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6081"/>
              </a:lnTo>
              <a:lnTo>
                <a:pt x="1014565" y="176081"/>
              </a:lnTo>
              <a:lnTo>
                <a:pt x="1014565" y="352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4C5E9B-4BC7-41BA-8E15-67AA1123698E}">
      <dsp:nvSpPr>
        <dsp:cNvPr id="0" name=""/>
        <dsp:cNvSpPr/>
      </dsp:nvSpPr>
      <dsp:spPr>
        <a:xfrm>
          <a:off x="2871634" y="1896378"/>
          <a:ext cx="1014565" cy="352163"/>
        </a:xfrm>
        <a:custGeom>
          <a:avLst/>
          <a:gdLst/>
          <a:ahLst/>
          <a:cxnLst/>
          <a:rect l="0" t="0" r="0" b="0"/>
          <a:pathLst>
            <a:path>
              <a:moveTo>
                <a:pt x="1014565" y="0"/>
              </a:moveTo>
              <a:lnTo>
                <a:pt x="1014565" y="176081"/>
              </a:lnTo>
              <a:lnTo>
                <a:pt x="0" y="176081"/>
              </a:lnTo>
              <a:lnTo>
                <a:pt x="0" y="352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C4028-A3F9-4D6B-A0BE-714761D7384F}">
      <dsp:nvSpPr>
        <dsp:cNvPr id="0" name=""/>
        <dsp:cNvSpPr/>
      </dsp:nvSpPr>
      <dsp:spPr>
        <a:xfrm>
          <a:off x="842504" y="1896378"/>
          <a:ext cx="3043695" cy="352163"/>
        </a:xfrm>
        <a:custGeom>
          <a:avLst/>
          <a:gdLst/>
          <a:ahLst/>
          <a:cxnLst/>
          <a:rect l="0" t="0" r="0" b="0"/>
          <a:pathLst>
            <a:path>
              <a:moveTo>
                <a:pt x="3043695" y="0"/>
              </a:moveTo>
              <a:lnTo>
                <a:pt x="3043695" y="176081"/>
              </a:lnTo>
              <a:lnTo>
                <a:pt x="0" y="176081"/>
              </a:lnTo>
              <a:lnTo>
                <a:pt x="0" y="35216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DFB3D9-FCF0-44A1-962C-F82093ED2EFF}">
      <dsp:nvSpPr>
        <dsp:cNvPr id="0" name=""/>
        <dsp:cNvSpPr/>
      </dsp:nvSpPr>
      <dsp:spPr>
        <a:xfrm>
          <a:off x="2155955" y="770898"/>
          <a:ext cx="3460489" cy="11254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Deflation</a:t>
          </a:r>
          <a:endParaRPr lang="en-US" sz="1800" kern="1200" dirty="0"/>
        </a:p>
      </dsp:txBody>
      <dsp:txXfrm>
        <a:off x="2155955" y="770898"/>
        <a:ext cx="3460489" cy="1125479"/>
      </dsp:txXfrm>
    </dsp:sp>
    <dsp:sp modelId="{6B5198D8-E894-4BA4-A80A-62AE41A711CF}">
      <dsp:nvSpPr>
        <dsp:cNvPr id="0" name=""/>
        <dsp:cNvSpPr/>
      </dsp:nvSpPr>
      <dsp:spPr>
        <a:xfrm>
          <a:off x="4020" y="2248541"/>
          <a:ext cx="1676967" cy="28479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A </a:t>
          </a:r>
          <a:r>
            <a:rPr lang="en-US" sz="1800" b="1" kern="1200" smtClean="0"/>
            <a:t>decrease</a:t>
          </a:r>
          <a:r>
            <a:rPr lang="en-US" sz="1800" kern="1200" smtClean="0"/>
            <a:t> in the general level of prices</a:t>
          </a:r>
          <a:endParaRPr lang="en-US" sz="1800" kern="1200"/>
        </a:p>
      </dsp:txBody>
      <dsp:txXfrm>
        <a:off x="4020" y="2248541"/>
        <a:ext cx="1676967" cy="2847960"/>
      </dsp:txXfrm>
    </dsp:sp>
    <dsp:sp modelId="{8124A2A8-2584-4FB7-8F15-D35EB600E652}">
      <dsp:nvSpPr>
        <dsp:cNvPr id="0" name=""/>
        <dsp:cNvSpPr/>
      </dsp:nvSpPr>
      <dsp:spPr>
        <a:xfrm>
          <a:off x="2033151" y="2248541"/>
          <a:ext cx="1676967" cy="28479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Usually occurs during periods of recession and depression</a:t>
          </a:r>
          <a:endParaRPr lang="en-US" sz="1800" kern="1200"/>
        </a:p>
      </dsp:txBody>
      <dsp:txXfrm>
        <a:off x="2033151" y="2248541"/>
        <a:ext cx="1676967" cy="2847960"/>
      </dsp:txXfrm>
    </dsp:sp>
    <dsp:sp modelId="{FDE5C2EA-D99A-494E-916D-037D15ED2459}">
      <dsp:nvSpPr>
        <dsp:cNvPr id="0" name=""/>
        <dsp:cNvSpPr/>
      </dsp:nvSpPr>
      <dsp:spPr>
        <a:xfrm>
          <a:off x="4062281" y="2248541"/>
          <a:ext cx="1676967" cy="28479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Prices of products are lower, but people have less money to buy them</a:t>
          </a:r>
          <a:endParaRPr lang="en-US" sz="1800" kern="1200"/>
        </a:p>
      </dsp:txBody>
      <dsp:txXfrm>
        <a:off x="4062281" y="2248541"/>
        <a:ext cx="1676967" cy="2847960"/>
      </dsp:txXfrm>
    </dsp:sp>
    <dsp:sp modelId="{DFB7E5D5-4815-4E1E-9D3D-610426125314}">
      <dsp:nvSpPr>
        <dsp:cNvPr id="0" name=""/>
        <dsp:cNvSpPr/>
      </dsp:nvSpPr>
      <dsp:spPr>
        <a:xfrm>
          <a:off x="6091412" y="2248541"/>
          <a:ext cx="1676967" cy="284796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Significant deflation occurred in the U.S. during the Great Depression of the 1930s, when prices declined about 25%.</a:t>
          </a:r>
          <a:endParaRPr lang="en-US" sz="1800" kern="1200"/>
        </a:p>
      </dsp:txBody>
      <dsp:txXfrm>
        <a:off x="6091412" y="2248541"/>
        <a:ext cx="1676967" cy="284796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D70A5-42AD-4850-824B-649B8A82735E}">
      <dsp:nvSpPr>
        <dsp:cNvPr id="0" name=""/>
        <dsp:cNvSpPr/>
      </dsp:nvSpPr>
      <dsp:spPr>
        <a:xfrm rot="5400000">
          <a:off x="2965830" y="-32162"/>
          <a:ext cx="3498850" cy="44378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Your time in school is an investment in your future</a:t>
          </a:r>
          <a:endParaRPr lang="en-US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Companies buying buildings and equipment</a:t>
          </a:r>
          <a:endParaRPr lang="en-US" sz="2300" kern="1200"/>
        </a:p>
        <a:p>
          <a:pPr marL="457200" lvl="2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smtClean="0"/>
            <a:t>Capital spending – money spent by a business for an item that will be used over a long period</a:t>
          </a:r>
          <a:endParaRPr lang="en-US" sz="2300" kern="1200"/>
        </a:p>
      </dsp:txBody>
      <dsp:txXfrm rot="-5400000">
        <a:off x="2496311" y="608157"/>
        <a:ext cx="4267088" cy="3157250"/>
      </dsp:txXfrm>
    </dsp:sp>
    <dsp:sp modelId="{64EE1878-F86F-44F2-8A41-401925B6597C}">
      <dsp:nvSpPr>
        <dsp:cNvPr id="0" name=""/>
        <dsp:cNvSpPr/>
      </dsp:nvSpPr>
      <dsp:spPr>
        <a:xfrm>
          <a:off x="0" y="0"/>
          <a:ext cx="2496312" cy="43735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Investing for the future can happen in several ways.  </a:t>
          </a:r>
          <a:endParaRPr lang="en-US" sz="2800" kern="1200"/>
        </a:p>
      </dsp:txBody>
      <dsp:txXfrm>
        <a:off x="121860" y="121860"/>
        <a:ext cx="2252592" cy="412984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22EAE-4339-4D89-BF01-428A33C5A557}">
      <dsp:nvSpPr>
        <dsp:cNvPr id="0" name=""/>
        <dsp:cNvSpPr/>
      </dsp:nvSpPr>
      <dsp:spPr>
        <a:xfrm>
          <a:off x="1296720" y="3493"/>
          <a:ext cx="1759892" cy="41840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Capital projects involve spending by businesses for items such as land, buildings, equipment, and new products.</a:t>
          </a:r>
          <a:endParaRPr lang="en-US" sz="1900" kern="1200"/>
        </a:p>
      </dsp:txBody>
      <dsp:txXfrm>
        <a:off x="1348265" y="55038"/>
        <a:ext cx="1656802" cy="4080922"/>
      </dsp:txXfrm>
    </dsp:sp>
    <dsp:sp modelId="{D10843CC-4EDE-4370-95DA-CB9E2E110A36}">
      <dsp:nvSpPr>
        <dsp:cNvPr id="0" name=""/>
        <dsp:cNvSpPr/>
      </dsp:nvSpPr>
      <dsp:spPr>
        <a:xfrm>
          <a:off x="3496586" y="3493"/>
          <a:ext cx="1759892" cy="87994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Comes from 3 main sources:</a:t>
          </a:r>
          <a:endParaRPr lang="en-US" sz="1900" kern="1200"/>
        </a:p>
      </dsp:txBody>
      <dsp:txXfrm>
        <a:off x="3522359" y="29266"/>
        <a:ext cx="1708346" cy="828400"/>
      </dsp:txXfrm>
    </dsp:sp>
    <dsp:sp modelId="{2CCFAA4C-068A-43C8-A927-D0FF040E2603}">
      <dsp:nvSpPr>
        <dsp:cNvPr id="0" name=""/>
        <dsp:cNvSpPr/>
      </dsp:nvSpPr>
      <dsp:spPr>
        <a:xfrm>
          <a:off x="3672575" y="883439"/>
          <a:ext cx="175989" cy="6599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959"/>
              </a:lnTo>
              <a:lnTo>
                <a:pt x="175989" y="6599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CBF268-33EE-4A73-9D4A-3EEB2700116F}">
      <dsp:nvSpPr>
        <dsp:cNvPr id="0" name=""/>
        <dsp:cNvSpPr/>
      </dsp:nvSpPr>
      <dsp:spPr>
        <a:xfrm>
          <a:off x="3848565" y="1103426"/>
          <a:ext cx="1407914" cy="879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Personal savings</a:t>
          </a:r>
          <a:endParaRPr lang="en-US" sz="1700" kern="1200"/>
        </a:p>
      </dsp:txBody>
      <dsp:txXfrm>
        <a:off x="3874338" y="1129199"/>
        <a:ext cx="1356368" cy="828400"/>
      </dsp:txXfrm>
    </dsp:sp>
    <dsp:sp modelId="{0EB823D4-C760-4543-B38C-1B06BA91300E}">
      <dsp:nvSpPr>
        <dsp:cNvPr id="0" name=""/>
        <dsp:cNvSpPr/>
      </dsp:nvSpPr>
      <dsp:spPr>
        <a:xfrm>
          <a:off x="3672575" y="883439"/>
          <a:ext cx="175989" cy="1759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892"/>
              </a:lnTo>
              <a:lnTo>
                <a:pt x="175989" y="17598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6EB76A-9D2C-471E-A052-5F99144913F9}">
      <dsp:nvSpPr>
        <dsp:cNvPr id="0" name=""/>
        <dsp:cNvSpPr/>
      </dsp:nvSpPr>
      <dsp:spPr>
        <a:xfrm>
          <a:off x="3848565" y="2203359"/>
          <a:ext cx="1407914" cy="879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Stock investments</a:t>
          </a:r>
          <a:endParaRPr lang="en-US" sz="1700" kern="1200"/>
        </a:p>
      </dsp:txBody>
      <dsp:txXfrm>
        <a:off x="3874338" y="2229132"/>
        <a:ext cx="1356368" cy="828400"/>
      </dsp:txXfrm>
    </dsp:sp>
    <dsp:sp modelId="{638C193B-6697-49AD-A5C5-3EBECE1AF89E}">
      <dsp:nvSpPr>
        <dsp:cNvPr id="0" name=""/>
        <dsp:cNvSpPr/>
      </dsp:nvSpPr>
      <dsp:spPr>
        <a:xfrm>
          <a:off x="3672575" y="883439"/>
          <a:ext cx="175989" cy="2859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59825"/>
              </a:lnTo>
              <a:lnTo>
                <a:pt x="175989" y="28598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D6D26-9EB4-470D-A8C9-41B9E46CA99F}">
      <dsp:nvSpPr>
        <dsp:cNvPr id="0" name=""/>
        <dsp:cNvSpPr/>
      </dsp:nvSpPr>
      <dsp:spPr>
        <a:xfrm>
          <a:off x="3848565" y="3303292"/>
          <a:ext cx="1407914" cy="879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Bonds </a:t>
          </a:r>
          <a:endParaRPr lang="en-US" sz="1700" kern="1200"/>
        </a:p>
      </dsp:txBody>
      <dsp:txXfrm>
        <a:off x="3874338" y="3329065"/>
        <a:ext cx="1356368" cy="82840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A77B04-B1A1-4BAC-8A91-89480A911A97}">
      <dsp:nvSpPr>
        <dsp:cNvPr id="0" name=""/>
        <dsp:cNvSpPr/>
      </dsp:nvSpPr>
      <dsp:spPr>
        <a:xfrm>
          <a:off x="0" y="2575481"/>
          <a:ext cx="7772400" cy="16897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Personal savings rate of the U.S. has been quite low in recent years – as little as one percent</a:t>
          </a:r>
          <a:endParaRPr lang="en-US" sz="2100" kern="1200"/>
        </a:p>
      </dsp:txBody>
      <dsp:txXfrm>
        <a:off x="0" y="2575481"/>
        <a:ext cx="7772400" cy="912489"/>
      </dsp:txXfrm>
    </dsp:sp>
    <dsp:sp modelId="{A89CB2E2-B07D-46DD-BF55-5D9A76836A5A}">
      <dsp:nvSpPr>
        <dsp:cNvPr id="0" name=""/>
        <dsp:cNvSpPr/>
      </dsp:nvSpPr>
      <dsp:spPr>
        <a:xfrm>
          <a:off x="0" y="3454174"/>
          <a:ext cx="7772400" cy="77730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Why does this raise concerns?</a:t>
          </a:r>
          <a:endParaRPr lang="en-U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There is less money available for use by borrowers.</a:t>
          </a:r>
          <a:endParaRPr lang="en-US" sz="1200" kern="1200"/>
        </a:p>
      </dsp:txBody>
      <dsp:txXfrm>
        <a:off x="0" y="3454174"/>
        <a:ext cx="7772400" cy="777305"/>
      </dsp:txXfrm>
    </dsp:sp>
    <dsp:sp modelId="{2B5D96FD-D155-4D25-B134-5797AD2AB7B3}">
      <dsp:nvSpPr>
        <dsp:cNvPr id="0" name=""/>
        <dsp:cNvSpPr/>
      </dsp:nvSpPr>
      <dsp:spPr>
        <a:xfrm rot="10800000">
          <a:off x="0" y="1924"/>
          <a:ext cx="7772400" cy="2598903"/>
        </a:xfrm>
        <a:prstGeom prst="upArrowCallout">
          <a:avLst/>
        </a:prstGeom>
        <a:solidFill>
          <a:schemeClr val="accent2">
            <a:hueOff val="2817853"/>
            <a:satOff val="-20162"/>
            <a:lumOff val="-1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Factor for Economic Growth</a:t>
          </a:r>
          <a:endParaRPr lang="en-US" sz="2100" kern="1200"/>
        </a:p>
      </dsp:txBody>
      <dsp:txXfrm rot="-10800000">
        <a:off x="0" y="1924"/>
        <a:ext cx="7772400" cy="912215"/>
      </dsp:txXfrm>
    </dsp:sp>
    <dsp:sp modelId="{EF23E666-F735-4456-815F-1C89EC07A8F0}">
      <dsp:nvSpPr>
        <dsp:cNvPr id="0" name=""/>
        <dsp:cNvSpPr/>
      </dsp:nvSpPr>
      <dsp:spPr>
        <a:xfrm>
          <a:off x="0" y="914139"/>
          <a:ext cx="3886199" cy="777072"/>
        </a:xfrm>
        <a:prstGeom prst="rect">
          <a:avLst/>
        </a:prstGeom>
        <a:solidFill>
          <a:schemeClr val="accent2">
            <a:tint val="40000"/>
            <a:alpha val="90000"/>
            <a:hueOff val="1490595"/>
            <a:satOff val="-9087"/>
            <a:lumOff val="-589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1490595"/>
              <a:satOff val="-9087"/>
              <a:lumOff val="-58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Companies use the money you deposit to purchase expensive equipment or for creating new products.</a:t>
          </a:r>
          <a:endParaRPr lang="en-US" sz="1500" kern="1200"/>
        </a:p>
      </dsp:txBody>
      <dsp:txXfrm>
        <a:off x="0" y="914139"/>
        <a:ext cx="3886199" cy="777072"/>
      </dsp:txXfrm>
    </dsp:sp>
    <dsp:sp modelId="{B929CF2A-4C3C-4AD7-92B5-4E907841C04C}">
      <dsp:nvSpPr>
        <dsp:cNvPr id="0" name=""/>
        <dsp:cNvSpPr/>
      </dsp:nvSpPr>
      <dsp:spPr>
        <a:xfrm>
          <a:off x="3886200" y="914139"/>
          <a:ext cx="3886199" cy="777072"/>
        </a:xfrm>
        <a:prstGeom prst="rect">
          <a:avLst/>
        </a:prstGeom>
        <a:solidFill>
          <a:schemeClr val="accent2">
            <a:tint val="40000"/>
            <a:alpha val="90000"/>
            <a:hueOff val="2981190"/>
            <a:satOff val="-18174"/>
            <a:lumOff val="-117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2981190"/>
              <a:satOff val="-18174"/>
              <a:lumOff val="-117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In return, savers are paid interest for the use of this money.</a:t>
          </a:r>
          <a:endParaRPr lang="en-US" sz="1500" kern="1200"/>
        </a:p>
      </dsp:txBody>
      <dsp:txXfrm>
        <a:off x="3886200" y="914139"/>
        <a:ext cx="3886199" cy="7770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89B36-3AD8-4695-B733-615D77807A06}">
      <dsp:nvSpPr>
        <dsp:cNvPr id="0" name=""/>
        <dsp:cNvSpPr/>
      </dsp:nvSpPr>
      <dsp:spPr>
        <a:xfrm rot="16200000">
          <a:off x="-1143530" y="1144525"/>
          <a:ext cx="4876800" cy="2587749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Many people invest by becoming part owners of a corporation.</a:t>
          </a:r>
          <a:endParaRPr lang="en-US" sz="2000" kern="1200"/>
        </a:p>
      </dsp:txBody>
      <dsp:txXfrm rot="5400000">
        <a:off x="995" y="975360"/>
        <a:ext cx="2587749" cy="2926080"/>
      </dsp:txXfrm>
    </dsp:sp>
    <dsp:sp modelId="{5A8BB864-98BC-40E4-8778-A9F61221787A}">
      <dsp:nvSpPr>
        <dsp:cNvPr id="0" name=""/>
        <dsp:cNvSpPr/>
      </dsp:nvSpPr>
      <dsp:spPr>
        <a:xfrm rot="16200000">
          <a:off x="1638299" y="1144525"/>
          <a:ext cx="4876800" cy="2587749"/>
        </a:xfrm>
        <a:prstGeom prst="flowChartManualOperati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Investors are issued stock to represent this ownership.</a:t>
          </a:r>
          <a:endParaRPr lang="en-US" sz="2000" kern="1200"/>
        </a:p>
      </dsp:txBody>
      <dsp:txXfrm rot="5400000">
        <a:off x="2782824" y="975360"/>
        <a:ext cx="2587749" cy="2926080"/>
      </dsp:txXfrm>
    </dsp:sp>
    <dsp:sp modelId="{E20F636E-405A-4331-8B44-936D650B1AD0}">
      <dsp:nvSpPr>
        <dsp:cNvPr id="0" name=""/>
        <dsp:cNvSpPr/>
      </dsp:nvSpPr>
      <dsp:spPr>
        <a:xfrm rot="16200000">
          <a:off x="4420130" y="1144525"/>
          <a:ext cx="4876800" cy="2587749"/>
        </a:xfrm>
        <a:prstGeom prst="flowChartManualOperati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Supply and demand are major influencers in stock prices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If a company has higher earnings, more people will want to buy its stock, which causes the value to increase</a:t>
          </a:r>
          <a:endParaRPr lang="en-US" sz="1600" kern="1200"/>
        </a:p>
      </dsp:txBody>
      <dsp:txXfrm rot="5400000">
        <a:off x="5564655" y="975360"/>
        <a:ext cx="2587749" cy="292608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1AE03C-0B70-4D84-A060-8E737860924B}">
      <dsp:nvSpPr>
        <dsp:cNvPr id="0" name=""/>
        <dsp:cNvSpPr/>
      </dsp:nvSpPr>
      <dsp:spPr>
        <a:xfrm>
          <a:off x="0" y="19992"/>
          <a:ext cx="4953000" cy="10628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Another investment activity involves the sale of bonds. </a:t>
          </a:r>
          <a:endParaRPr lang="en-US" sz="1900" kern="1200"/>
        </a:p>
      </dsp:txBody>
      <dsp:txXfrm>
        <a:off x="51885" y="71877"/>
        <a:ext cx="4849230" cy="959101"/>
      </dsp:txXfrm>
    </dsp:sp>
    <dsp:sp modelId="{783F60E5-8D83-4E62-9647-8D4F894CC6E5}">
      <dsp:nvSpPr>
        <dsp:cNvPr id="0" name=""/>
        <dsp:cNvSpPr/>
      </dsp:nvSpPr>
      <dsp:spPr>
        <a:xfrm>
          <a:off x="0" y="1137584"/>
          <a:ext cx="4953000" cy="10628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 bond represents debt for an organization.</a:t>
          </a:r>
          <a:endParaRPr lang="en-US" sz="1900" kern="1200"/>
        </a:p>
      </dsp:txBody>
      <dsp:txXfrm>
        <a:off x="51885" y="1189469"/>
        <a:ext cx="4849230" cy="959101"/>
      </dsp:txXfrm>
    </dsp:sp>
    <dsp:sp modelId="{2C7F7590-0B05-48A5-B4F6-00F2455FA812}">
      <dsp:nvSpPr>
        <dsp:cNvPr id="0" name=""/>
        <dsp:cNvSpPr/>
      </dsp:nvSpPr>
      <dsp:spPr>
        <a:xfrm>
          <a:off x="0" y="2255175"/>
          <a:ext cx="4953000" cy="10628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When you purchase a corporate or government bond, you have become a </a:t>
          </a:r>
          <a:r>
            <a:rPr lang="en-US" sz="1900" i="1" kern="1200" smtClean="0"/>
            <a:t>creditor</a:t>
          </a:r>
          <a:r>
            <a:rPr lang="en-US" sz="1900" kern="1200" smtClean="0"/>
            <a:t>.</a:t>
          </a:r>
          <a:endParaRPr lang="en-US" sz="1900" kern="1200"/>
        </a:p>
      </dsp:txBody>
      <dsp:txXfrm>
        <a:off x="51885" y="2307060"/>
        <a:ext cx="4849230" cy="959101"/>
      </dsp:txXfrm>
    </dsp:sp>
    <dsp:sp modelId="{E893384B-2B44-44A0-932D-57EAEFB616FB}">
      <dsp:nvSpPr>
        <dsp:cNvPr id="0" name=""/>
        <dsp:cNvSpPr/>
      </dsp:nvSpPr>
      <dsp:spPr>
        <a:xfrm>
          <a:off x="0" y="3318047"/>
          <a:ext cx="49530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7258" tIns="24130" rIns="135128" bIns="24130" numCol="1" spcCol="1270" anchor="t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smtClean="0"/>
            <a:t>In return, you are paid interest for the use of your money.</a:t>
          </a:r>
          <a:endParaRPr lang="en-US" sz="1500" kern="1200"/>
        </a:p>
      </dsp:txBody>
      <dsp:txXfrm>
        <a:off x="0" y="3318047"/>
        <a:ext cx="4953000" cy="47196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3A8C2-9511-4426-9EA3-400D939A23DA}">
      <dsp:nvSpPr>
        <dsp:cNvPr id="0" name=""/>
        <dsp:cNvSpPr/>
      </dsp:nvSpPr>
      <dsp:spPr>
        <a:xfrm>
          <a:off x="233000" y="567"/>
          <a:ext cx="1549021" cy="339159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Credit is often referred to as “Buy now, pay later”</a:t>
          </a:r>
          <a:endParaRPr lang="en-US" sz="1800" kern="1200"/>
        </a:p>
      </dsp:txBody>
      <dsp:txXfrm>
        <a:off x="278369" y="45936"/>
        <a:ext cx="1458283" cy="3300860"/>
      </dsp:txXfrm>
    </dsp:sp>
    <dsp:sp modelId="{516E7697-4AAE-4C15-AC57-70068290E0AE}">
      <dsp:nvSpPr>
        <dsp:cNvPr id="0" name=""/>
        <dsp:cNvSpPr/>
      </dsp:nvSpPr>
      <dsp:spPr>
        <a:xfrm>
          <a:off x="2169277" y="567"/>
          <a:ext cx="1549021" cy="339159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Borrowing can have an important economic influence</a:t>
          </a:r>
          <a:endParaRPr lang="en-US" sz="1800" kern="1200"/>
        </a:p>
      </dsp:txBody>
      <dsp:txXfrm>
        <a:off x="2214646" y="45936"/>
        <a:ext cx="1458283" cy="3300860"/>
      </dsp:txXfrm>
    </dsp:sp>
    <dsp:sp modelId="{6BB6A3C1-3361-4831-993C-AE9EAD096087}">
      <dsp:nvSpPr>
        <dsp:cNvPr id="0" name=""/>
        <dsp:cNvSpPr/>
      </dsp:nvSpPr>
      <dsp:spPr>
        <a:xfrm>
          <a:off x="4105554" y="567"/>
          <a:ext cx="3662445" cy="77451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People expect services from federal, state, and local governments.</a:t>
          </a:r>
          <a:endParaRPr lang="en-US" sz="1600" kern="1200"/>
        </a:p>
      </dsp:txBody>
      <dsp:txXfrm>
        <a:off x="4128239" y="23252"/>
        <a:ext cx="3617075" cy="729140"/>
      </dsp:txXfrm>
    </dsp:sp>
    <dsp:sp modelId="{44738317-0AE3-4699-B8DD-13A3351B5340}">
      <dsp:nvSpPr>
        <dsp:cNvPr id="0" name=""/>
        <dsp:cNvSpPr/>
      </dsp:nvSpPr>
      <dsp:spPr>
        <a:xfrm>
          <a:off x="4471799" y="775078"/>
          <a:ext cx="366244" cy="5808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883"/>
              </a:lnTo>
              <a:lnTo>
                <a:pt x="366244" y="58088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6EF02-DD2E-47DE-8932-3940CE1CB93A}">
      <dsp:nvSpPr>
        <dsp:cNvPr id="0" name=""/>
        <dsp:cNvSpPr/>
      </dsp:nvSpPr>
      <dsp:spPr>
        <a:xfrm>
          <a:off x="4838043" y="968705"/>
          <a:ext cx="1239217" cy="774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New schools</a:t>
          </a:r>
          <a:endParaRPr lang="en-US" sz="1900" kern="1200"/>
        </a:p>
      </dsp:txBody>
      <dsp:txXfrm>
        <a:off x="4860728" y="991390"/>
        <a:ext cx="1193847" cy="729140"/>
      </dsp:txXfrm>
    </dsp:sp>
    <dsp:sp modelId="{E3C9FF27-8619-4CDD-BE28-512756BD527E}">
      <dsp:nvSpPr>
        <dsp:cNvPr id="0" name=""/>
        <dsp:cNvSpPr/>
      </dsp:nvSpPr>
      <dsp:spPr>
        <a:xfrm>
          <a:off x="4471799" y="775078"/>
          <a:ext cx="366244" cy="1549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021"/>
              </a:lnTo>
              <a:lnTo>
                <a:pt x="366244" y="15490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2F6942-F263-49F2-BC36-76A50AC9D87D}">
      <dsp:nvSpPr>
        <dsp:cNvPr id="0" name=""/>
        <dsp:cNvSpPr/>
      </dsp:nvSpPr>
      <dsp:spPr>
        <a:xfrm>
          <a:off x="4838043" y="1936844"/>
          <a:ext cx="1239217" cy="774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Highways</a:t>
          </a:r>
          <a:endParaRPr lang="en-US" sz="1900" kern="1200"/>
        </a:p>
      </dsp:txBody>
      <dsp:txXfrm>
        <a:off x="4860728" y="1959529"/>
        <a:ext cx="1193847" cy="729140"/>
      </dsp:txXfrm>
    </dsp:sp>
    <dsp:sp modelId="{FC56BC7D-E63E-4A2C-A40C-FBE808113021}">
      <dsp:nvSpPr>
        <dsp:cNvPr id="0" name=""/>
        <dsp:cNvSpPr/>
      </dsp:nvSpPr>
      <dsp:spPr>
        <a:xfrm>
          <a:off x="4471799" y="775078"/>
          <a:ext cx="366244" cy="251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7160"/>
              </a:lnTo>
              <a:lnTo>
                <a:pt x="366244" y="251716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07AA1C-B766-47C1-B763-4FEE7D83832D}">
      <dsp:nvSpPr>
        <dsp:cNvPr id="0" name=""/>
        <dsp:cNvSpPr/>
      </dsp:nvSpPr>
      <dsp:spPr>
        <a:xfrm>
          <a:off x="4838043" y="2904983"/>
          <a:ext cx="1239217" cy="774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Public buildings</a:t>
          </a:r>
          <a:endParaRPr lang="en-US" sz="1900" kern="1200"/>
        </a:p>
      </dsp:txBody>
      <dsp:txXfrm>
        <a:off x="4860728" y="2927668"/>
        <a:ext cx="1193847" cy="729140"/>
      </dsp:txXfrm>
    </dsp:sp>
    <dsp:sp modelId="{C4A83C91-BD45-4A69-992B-F7DAA80E6376}">
      <dsp:nvSpPr>
        <dsp:cNvPr id="0" name=""/>
        <dsp:cNvSpPr/>
      </dsp:nvSpPr>
      <dsp:spPr>
        <a:xfrm>
          <a:off x="4471799" y="775078"/>
          <a:ext cx="366244" cy="3485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298"/>
              </a:lnTo>
              <a:lnTo>
                <a:pt x="366244" y="348529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14A99-F1B0-4A58-B32D-D9A372367C6C}">
      <dsp:nvSpPr>
        <dsp:cNvPr id="0" name=""/>
        <dsp:cNvSpPr/>
      </dsp:nvSpPr>
      <dsp:spPr>
        <a:xfrm>
          <a:off x="4838043" y="3873121"/>
          <a:ext cx="1239217" cy="7745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Parks </a:t>
          </a:r>
          <a:endParaRPr lang="en-US" sz="1900" kern="1200"/>
        </a:p>
      </dsp:txBody>
      <dsp:txXfrm>
        <a:off x="4860728" y="3895806"/>
        <a:ext cx="1193847" cy="72914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DF589-9BE7-4056-9C70-12A358C5EEE9}">
      <dsp:nvSpPr>
        <dsp:cNvPr id="0" name=""/>
        <dsp:cNvSpPr/>
      </dsp:nvSpPr>
      <dsp:spPr>
        <a:xfrm>
          <a:off x="679" y="590889"/>
          <a:ext cx="2471663" cy="12358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 government may spend less than it takes in – a budget surplus is the result.</a:t>
          </a:r>
          <a:endParaRPr lang="en-US" sz="1900" kern="1200"/>
        </a:p>
      </dsp:txBody>
      <dsp:txXfrm>
        <a:off x="36875" y="627085"/>
        <a:ext cx="2399271" cy="1163439"/>
      </dsp:txXfrm>
    </dsp:sp>
    <dsp:sp modelId="{E69C5DD3-992E-4F37-BCA3-46D4EB692C30}">
      <dsp:nvSpPr>
        <dsp:cNvPr id="0" name=""/>
        <dsp:cNvSpPr/>
      </dsp:nvSpPr>
      <dsp:spPr>
        <a:xfrm>
          <a:off x="247845" y="1826721"/>
          <a:ext cx="247166" cy="926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873"/>
              </a:lnTo>
              <a:lnTo>
                <a:pt x="247166" y="9268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3814B7-E020-4320-8708-675372E01D2A}">
      <dsp:nvSpPr>
        <dsp:cNvPr id="0" name=""/>
        <dsp:cNvSpPr/>
      </dsp:nvSpPr>
      <dsp:spPr>
        <a:xfrm>
          <a:off x="495011" y="2135678"/>
          <a:ext cx="1977330" cy="123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May cause a reduction in taxes or increased spending</a:t>
          </a:r>
          <a:endParaRPr lang="en-US" sz="1600" kern="1200"/>
        </a:p>
      </dsp:txBody>
      <dsp:txXfrm>
        <a:off x="531207" y="2171874"/>
        <a:ext cx="1904938" cy="1163439"/>
      </dsp:txXfrm>
    </dsp:sp>
    <dsp:sp modelId="{2F0DDB2D-4DF1-4963-BA11-B0933CE39367}">
      <dsp:nvSpPr>
        <dsp:cNvPr id="0" name=""/>
        <dsp:cNvSpPr/>
      </dsp:nvSpPr>
      <dsp:spPr>
        <a:xfrm>
          <a:off x="3090257" y="590889"/>
          <a:ext cx="2471663" cy="123583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A government may spend more than it takes in – a budget deficit is the result.</a:t>
          </a:r>
          <a:endParaRPr lang="en-US" sz="1900" kern="1200"/>
        </a:p>
      </dsp:txBody>
      <dsp:txXfrm>
        <a:off x="3126453" y="627085"/>
        <a:ext cx="2399271" cy="1163439"/>
      </dsp:txXfrm>
    </dsp:sp>
    <dsp:sp modelId="{A69B2297-376D-4D5F-B2BB-1169D3F09690}">
      <dsp:nvSpPr>
        <dsp:cNvPr id="0" name=""/>
        <dsp:cNvSpPr/>
      </dsp:nvSpPr>
      <dsp:spPr>
        <a:xfrm>
          <a:off x="3337424" y="1826721"/>
          <a:ext cx="247166" cy="926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873"/>
              </a:lnTo>
              <a:lnTo>
                <a:pt x="247166" y="92687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F6CB1F-BE0D-476F-ACEE-1ADB52ECBABA}">
      <dsp:nvSpPr>
        <dsp:cNvPr id="0" name=""/>
        <dsp:cNvSpPr/>
      </dsp:nvSpPr>
      <dsp:spPr>
        <a:xfrm>
          <a:off x="3584590" y="2135678"/>
          <a:ext cx="1977330" cy="12358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May cause an increase in taxes or reduced spending</a:t>
          </a:r>
          <a:endParaRPr lang="en-US" sz="1600" kern="1200"/>
        </a:p>
      </dsp:txBody>
      <dsp:txXfrm>
        <a:off x="3620786" y="2171874"/>
        <a:ext cx="1904938" cy="1163439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76FE3-0118-4596-98C6-DD29F98DB6C5}">
      <dsp:nvSpPr>
        <dsp:cNvPr id="0" name=""/>
        <dsp:cNvSpPr/>
      </dsp:nvSpPr>
      <dsp:spPr>
        <a:xfrm>
          <a:off x="2732856" y="906"/>
          <a:ext cx="2154287" cy="21542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Economic decision-making plays a major role in how well companies (both large and small) will manage their debt.</a:t>
          </a:r>
          <a:endParaRPr lang="en-US" sz="1300" kern="1200"/>
        </a:p>
      </dsp:txBody>
      <dsp:txXfrm>
        <a:off x="3048344" y="316394"/>
        <a:ext cx="1523311" cy="1523311"/>
      </dsp:txXfrm>
    </dsp:sp>
    <dsp:sp modelId="{F207E1F9-F5F8-4204-9BE6-008D7C6F415E}">
      <dsp:nvSpPr>
        <dsp:cNvPr id="0" name=""/>
        <dsp:cNvSpPr/>
      </dsp:nvSpPr>
      <dsp:spPr>
        <a:xfrm rot="3600000">
          <a:off x="4324298" y="2100473"/>
          <a:ext cx="571771" cy="727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67181" y="2171612"/>
        <a:ext cx="400240" cy="436243"/>
      </dsp:txXfrm>
    </dsp:sp>
    <dsp:sp modelId="{D4FF55B6-5CB4-49CA-8AC1-F23B9820EBAF}">
      <dsp:nvSpPr>
        <dsp:cNvPr id="0" name=""/>
        <dsp:cNvSpPr/>
      </dsp:nvSpPr>
      <dsp:spPr>
        <a:xfrm>
          <a:off x="4349407" y="2800854"/>
          <a:ext cx="2154287" cy="21542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Borrowing can be helpful when funds are used to expand sales and profits.</a:t>
          </a:r>
          <a:endParaRPr lang="en-US" sz="1300" kern="1200"/>
        </a:p>
      </dsp:txBody>
      <dsp:txXfrm>
        <a:off x="4664895" y="3116342"/>
        <a:ext cx="1523311" cy="1523311"/>
      </dsp:txXfrm>
    </dsp:sp>
    <dsp:sp modelId="{8D677BDB-CB42-4D57-BFEE-3EB195AF004C}">
      <dsp:nvSpPr>
        <dsp:cNvPr id="0" name=""/>
        <dsp:cNvSpPr/>
      </dsp:nvSpPr>
      <dsp:spPr>
        <a:xfrm rot="10800000">
          <a:off x="3540296" y="3514462"/>
          <a:ext cx="571771" cy="727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711827" y="3659876"/>
        <a:ext cx="400240" cy="436243"/>
      </dsp:txXfrm>
    </dsp:sp>
    <dsp:sp modelId="{B4979F9A-90DF-4FD7-A47F-32FCFE17DCD4}">
      <dsp:nvSpPr>
        <dsp:cNvPr id="0" name=""/>
        <dsp:cNvSpPr/>
      </dsp:nvSpPr>
      <dsp:spPr>
        <a:xfrm>
          <a:off x="1116305" y="2800854"/>
          <a:ext cx="2154287" cy="21542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smtClean="0"/>
            <a:t>Poor decision-making can lead to debt problems and business failure.</a:t>
          </a:r>
          <a:endParaRPr lang="en-US" sz="1300" kern="1200"/>
        </a:p>
      </dsp:txBody>
      <dsp:txXfrm>
        <a:off x="1431793" y="3116342"/>
        <a:ext cx="1523311" cy="1523311"/>
      </dsp:txXfrm>
    </dsp:sp>
    <dsp:sp modelId="{7DCF32F2-20CE-4D8E-AC68-58E8BCD7EAAC}">
      <dsp:nvSpPr>
        <dsp:cNvPr id="0" name=""/>
        <dsp:cNvSpPr/>
      </dsp:nvSpPr>
      <dsp:spPr>
        <a:xfrm rot="18000000">
          <a:off x="2707747" y="2128502"/>
          <a:ext cx="571771" cy="7270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750630" y="2348191"/>
        <a:ext cx="400240" cy="43624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644B27-6191-401F-AFF7-A2950DC83D9D}">
      <dsp:nvSpPr>
        <dsp:cNvPr id="0" name=""/>
        <dsp:cNvSpPr/>
      </dsp:nvSpPr>
      <dsp:spPr>
        <a:xfrm>
          <a:off x="0" y="1312068"/>
          <a:ext cx="8229600" cy="1749425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227C1C-62D6-4FC4-B2A1-632153E21FC8}">
      <dsp:nvSpPr>
        <dsp:cNvPr id="0" name=""/>
        <dsp:cNvSpPr/>
      </dsp:nvSpPr>
      <dsp:spPr>
        <a:xfrm>
          <a:off x="3706" y="0"/>
          <a:ext cx="1782946" cy="1749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Limited access to health care</a:t>
          </a:r>
          <a:endParaRPr lang="en-US" sz="1600" kern="1200"/>
        </a:p>
      </dsp:txBody>
      <dsp:txXfrm>
        <a:off x="3706" y="0"/>
        <a:ext cx="1782946" cy="1749425"/>
      </dsp:txXfrm>
    </dsp:sp>
    <dsp:sp modelId="{59670D4D-9941-493B-B3C9-75AEB2C73D14}">
      <dsp:nvSpPr>
        <dsp:cNvPr id="0" name=""/>
        <dsp:cNvSpPr/>
      </dsp:nvSpPr>
      <dsp:spPr>
        <a:xfrm>
          <a:off x="676501" y="1968103"/>
          <a:ext cx="437356" cy="43735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63854-2F96-43CF-A3F2-29CADF15EAB7}">
      <dsp:nvSpPr>
        <dsp:cNvPr id="0" name=""/>
        <dsp:cNvSpPr/>
      </dsp:nvSpPr>
      <dsp:spPr>
        <a:xfrm>
          <a:off x="1875800" y="2624137"/>
          <a:ext cx="1782946" cy="1749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Need for proper housing for many people</a:t>
          </a:r>
          <a:endParaRPr lang="en-US" sz="1600" kern="1200"/>
        </a:p>
      </dsp:txBody>
      <dsp:txXfrm>
        <a:off x="1875800" y="2624137"/>
        <a:ext cx="1782946" cy="1749425"/>
      </dsp:txXfrm>
    </dsp:sp>
    <dsp:sp modelId="{25C45751-2A8D-4270-9936-4B1B3E8926EC}">
      <dsp:nvSpPr>
        <dsp:cNvPr id="0" name=""/>
        <dsp:cNvSpPr/>
      </dsp:nvSpPr>
      <dsp:spPr>
        <a:xfrm>
          <a:off x="2548595" y="1968103"/>
          <a:ext cx="437356" cy="43735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312559-E955-4799-8A7D-EEE67560D72C}">
      <dsp:nvSpPr>
        <dsp:cNvPr id="0" name=""/>
        <dsp:cNvSpPr/>
      </dsp:nvSpPr>
      <dsp:spPr>
        <a:xfrm>
          <a:off x="3747893" y="0"/>
          <a:ext cx="1782946" cy="1749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Traffic and crime</a:t>
          </a:r>
          <a:endParaRPr lang="en-US" sz="1600" kern="1200"/>
        </a:p>
      </dsp:txBody>
      <dsp:txXfrm>
        <a:off x="3747893" y="0"/>
        <a:ext cx="1782946" cy="1749425"/>
      </dsp:txXfrm>
    </dsp:sp>
    <dsp:sp modelId="{798C0B7F-D12B-4F84-92BA-1C2E762435F3}">
      <dsp:nvSpPr>
        <dsp:cNvPr id="0" name=""/>
        <dsp:cNvSpPr/>
      </dsp:nvSpPr>
      <dsp:spPr>
        <a:xfrm>
          <a:off x="4420688" y="1968103"/>
          <a:ext cx="437356" cy="437356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CB501-359D-4E97-9ACF-FB92382CF3FD}">
      <dsp:nvSpPr>
        <dsp:cNvPr id="0" name=""/>
        <dsp:cNvSpPr/>
      </dsp:nvSpPr>
      <dsp:spPr>
        <a:xfrm>
          <a:off x="5619987" y="2624137"/>
          <a:ext cx="1782946" cy="17494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Unemployment</a:t>
          </a:r>
          <a:endParaRPr lang="en-US" sz="1600" kern="1200"/>
        </a:p>
      </dsp:txBody>
      <dsp:txXfrm>
        <a:off x="5619987" y="2624137"/>
        <a:ext cx="1782946" cy="1749425"/>
      </dsp:txXfrm>
    </dsp:sp>
    <dsp:sp modelId="{4439E16B-F61A-4642-980C-E12BED4CD185}">
      <dsp:nvSpPr>
        <dsp:cNvPr id="0" name=""/>
        <dsp:cNvSpPr/>
      </dsp:nvSpPr>
      <dsp:spPr>
        <a:xfrm>
          <a:off x="6292781" y="1968103"/>
          <a:ext cx="437356" cy="4373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ADC14-F2B8-4DD9-8D27-ECEEF6CDDDF5}">
      <dsp:nvSpPr>
        <dsp:cNvPr id="0" name=""/>
        <dsp:cNvSpPr/>
      </dsp:nvSpPr>
      <dsp:spPr>
        <a:xfrm>
          <a:off x="1120601" y="1361"/>
          <a:ext cx="3397597" cy="203855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Value of the work you do for yourself</a:t>
          </a:r>
          <a:endParaRPr lang="en-US" sz="2600" kern="1200" dirty="0"/>
        </a:p>
      </dsp:txBody>
      <dsp:txXfrm>
        <a:off x="1120601" y="1361"/>
        <a:ext cx="3397597" cy="2038558"/>
      </dsp:txXfrm>
    </dsp:sp>
    <dsp:sp modelId="{BB0BFB27-FA34-4FFE-8611-7A9E68FFFF05}">
      <dsp:nvSpPr>
        <dsp:cNvPr id="0" name=""/>
        <dsp:cNvSpPr/>
      </dsp:nvSpPr>
      <dsp:spPr>
        <a:xfrm>
          <a:off x="1120601" y="2379679"/>
          <a:ext cx="3397597" cy="203855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smtClean="0"/>
            <a:t>Intermediate goods used in manufacturing, such as steel and fabrics.</a:t>
          </a:r>
          <a:endParaRPr lang="en-US" sz="2600" kern="1200"/>
        </a:p>
      </dsp:txBody>
      <dsp:txXfrm>
        <a:off x="1120601" y="2379679"/>
        <a:ext cx="3397597" cy="2038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0EA01-9063-422A-B0B4-AD52F5F8A015}">
      <dsp:nvSpPr>
        <dsp:cNvPr id="0" name=""/>
        <dsp:cNvSpPr/>
      </dsp:nvSpPr>
      <dsp:spPr>
        <a:xfrm>
          <a:off x="3470836" y="2086136"/>
          <a:ext cx="377308" cy="2558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8740"/>
              </a:lnTo>
              <a:lnTo>
                <a:pt x="377308" y="2558740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25EBB-3C90-4A4E-B6E1-DB1FA0DCFE4F}">
      <dsp:nvSpPr>
        <dsp:cNvPr id="0" name=""/>
        <dsp:cNvSpPr/>
      </dsp:nvSpPr>
      <dsp:spPr>
        <a:xfrm>
          <a:off x="3470836" y="2086136"/>
          <a:ext cx="377308" cy="973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3527"/>
              </a:lnTo>
              <a:lnTo>
                <a:pt x="377308" y="973527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9709F3-9076-4817-BFE1-C77486EBF7E2}">
      <dsp:nvSpPr>
        <dsp:cNvPr id="0" name=""/>
        <dsp:cNvSpPr/>
      </dsp:nvSpPr>
      <dsp:spPr>
        <a:xfrm>
          <a:off x="3038376" y="862765"/>
          <a:ext cx="1438615" cy="3618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921"/>
              </a:lnTo>
              <a:lnTo>
                <a:pt x="1438615" y="180921"/>
              </a:lnTo>
              <a:lnTo>
                <a:pt x="1438615" y="3618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DFBAAF-6142-4EF6-9173-9BBF90BD0E5C}">
      <dsp:nvSpPr>
        <dsp:cNvPr id="0" name=""/>
        <dsp:cNvSpPr/>
      </dsp:nvSpPr>
      <dsp:spPr>
        <a:xfrm>
          <a:off x="1599761" y="862765"/>
          <a:ext cx="1438615" cy="361842"/>
        </a:xfrm>
        <a:custGeom>
          <a:avLst/>
          <a:gdLst/>
          <a:ahLst/>
          <a:cxnLst/>
          <a:rect l="0" t="0" r="0" b="0"/>
          <a:pathLst>
            <a:path>
              <a:moveTo>
                <a:pt x="1438615" y="0"/>
              </a:moveTo>
              <a:lnTo>
                <a:pt x="1438615" y="180921"/>
              </a:lnTo>
              <a:lnTo>
                <a:pt x="0" y="180921"/>
              </a:lnTo>
              <a:lnTo>
                <a:pt x="0" y="36184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88EA-C227-46BB-B07F-B6FDC9E65EFE}">
      <dsp:nvSpPr>
        <dsp:cNvPr id="0" name=""/>
        <dsp:cNvSpPr/>
      </dsp:nvSpPr>
      <dsp:spPr>
        <a:xfrm>
          <a:off x="2176847" y="1237"/>
          <a:ext cx="1723057" cy="861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GDP per capita</a:t>
          </a:r>
          <a:endParaRPr lang="en-US" sz="2400" kern="1200"/>
        </a:p>
      </dsp:txBody>
      <dsp:txXfrm>
        <a:off x="2176847" y="1237"/>
        <a:ext cx="1723057" cy="861528"/>
      </dsp:txXfrm>
    </dsp:sp>
    <dsp:sp modelId="{59C304B8-9C3A-46F6-B0CD-46CB4B3620DD}">
      <dsp:nvSpPr>
        <dsp:cNvPr id="0" name=""/>
        <dsp:cNvSpPr/>
      </dsp:nvSpPr>
      <dsp:spPr>
        <a:xfrm>
          <a:off x="342066" y="1224608"/>
          <a:ext cx="2515388" cy="8615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output per person</a:t>
          </a:r>
          <a:endParaRPr lang="en-US" sz="1800" kern="1200" dirty="0"/>
        </a:p>
      </dsp:txBody>
      <dsp:txXfrm>
        <a:off x="342066" y="1224608"/>
        <a:ext cx="2515388" cy="861528"/>
      </dsp:txXfrm>
    </dsp:sp>
    <dsp:sp modelId="{10A2651E-9D2E-43B2-8291-190C2D39D5CD}">
      <dsp:nvSpPr>
        <dsp:cNvPr id="0" name=""/>
        <dsp:cNvSpPr/>
      </dsp:nvSpPr>
      <dsp:spPr>
        <a:xfrm>
          <a:off x="3219297" y="1224608"/>
          <a:ext cx="2515388" cy="86152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= GDP ÷ Total Population</a:t>
          </a:r>
          <a:endParaRPr lang="en-US" sz="1800" u="sng" kern="1200" dirty="0"/>
        </a:p>
      </dsp:txBody>
      <dsp:txXfrm>
        <a:off x="3219297" y="1224608"/>
        <a:ext cx="2515388" cy="861528"/>
      </dsp:txXfrm>
    </dsp:sp>
    <dsp:sp modelId="{E63A3723-FBA9-4DD8-B03F-466FD7D23DEE}">
      <dsp:nvSpPr>
        <dsp:cNvPr id="0" name=""/>
        <dsp:cNvSpPr/>
      </dsp:nvSpPr>
      <dsp:spPr>
        <a:xfrm>
          <a:off x="3848144" y="2447978"/>
          <a:ext cx="2515388" cy="12233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Increase in GDP per capita means economy is growing</a:t>
          </a:r>
          <a:endParaRPr lang="en-US" sz="1800" kern="1200" dirty="0"/>
        </a:p>
      </dsp:txBody>
      <dsp:txXfrm>
        <a:off x="3848144" y="2447978"/>
        <a:ext cx="2515388" cy="1223370"/>
      </dsp:txXfrm>
    </dsp:sp>
    <dsp:sp modelId="{6E332424-6771-47C4-84C2-3B350DA58881}">
      <dsp:nvSpPr>
        <dsp:cNvPr id="0" name=""/>
        <dsp:cNvSpPr/>
      </dsp:nvSpPr>
      <dsp:spPr>
        <a:xfrm>
          <a:off x="3848144" y="4033191"/>
          <a:ext cx="2515388" cy="122337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Decrease in GDP per capita may mean economy is having trouble</a:t>
          </a:r>
          <a:endParaRPr lang="en-US" sz="1800" kern="1200" dirty="0"/>
        </a:p>
      </dsp:txBody>
      <dsp:txXfrm>
        <a:off x="3848144" y="4033191"/>
        <a:ext cx="2515388" cy="12233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C19FA-3D8D-46A4-B257-E4468B7422EE}">
      <dsp:nvSpPr>
        <dsp:cNvPr id="0" name=""/>
        <dsp:cNvSpPr/>
      </dsp:nvSpPr>
      <dsp:spPr>
        <a:xfrm>
          <a:off x="450" y="65679"/>
          <a:ext cx="5333098" cy="129052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workers of a country contribute to an economy in several ways:</a:t>
          </a:r>
          <a:endParaRPr lang="en-US" sz="2400" kern="1200" dirty="0"/>
        </a:p>
      </dsp:txBody>
      <dsp:txXfrm>
        <a:off x="38248" y="103477"/>
        <a:ext cx="5257502" cy="1214929"/>
      </dsp:txXfrm>
    </dsp:sp>
    <dsp:sp modelId="{AD7692BD-640B-4270-9175-F6FB7646DAC1}">
      <dsp:nvSpPr>
        <dsp:cNvPr id="0" name=""/>
        <dsp:cNvSpPr/>
      </dsp:nvSpPr>
      <dsp:spPr>
        <a:xfrm>
          <a:off x="533760" y="1356205"/>
          <a:ext cx="533309" cy="967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7894"/>
              </a:lnTo>
              <a:lnTo>
                <a:pt x="533309" y="96789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2B010-5A16-46AB-9EC7-6A4924797A57}">
      <dsp:nvSpPr>
        <dsp:cNvPr id="0" name=""/>
        <dsp:cNvSpPr/>
      </dsp:nvSpPr>
      <dsp:spPr>
        <a:xfrm>
          <a:off x="1067070" y="1678837"/>
          <a:ext cx="4266478" cy="1290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Create needed goods and services</a:t>
          </a:r>
          <a:endParaRPr lang="en-US" sz="2000" kern="1200" dirty="0"/>
        </a:p>
      </dsp:txBody>
      <dsp:txXfrm>
        <a:off x="1104868" y="1716635"/>
        <a:ext cx="4190882" cy="1214929"/>
      </dsp:txXfrm>
    </dsp:sp>
    <dsp:sp modelId="{B0E5BBB1-F3C6-43FE-A6F0-B44399FB825C}">
      <dsp:nvSpPr>
        <dsp:cNvPr id="0" name=""/>
        <dsp:cNvSpPr/>
      </dsp:nvSpPr>
      <dsp:spPr>
        <a:xfrm>
          <a:off x="533760" y="1356205"/>
          <a:ext cx="533309" cy="2581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1051"/>
              </a:lnTo>
              <a:lnTo>
                <a:pt x="533309" y="25810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0AF73A-D81B-43BE-8DAD-D0AB9C4E53EA}">
      <dsp:nvSpPr>
        <dsp:cNvPr id="0" name=""/>
        <dsp:cNvSpPr/>
      </dsp:nvSpPr>
      <dsp:spPr>
        <a:xfrm>
          <a:off x="1067070" y="3291994"/>
          <a:ext cx="4266478" cy="1290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Wages received are spent to create demand for various items</a:t>
          </a:r>
          <a:endParaRPr lang="en-US" sz="2000" kern="1200" dirty="0"/>
        </a:p>
      </dsp:txBody>
      <dsp:txXfrm>
        <a:off x="1104868" y="3329792"/>
        <a:ext cx="4190882" cy="12149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44F29-5A06-4A1B-AE06-69AC5DF440FA}">
      <dsp:nvSpPr>
        <dsp:cNvPr id="0" name=""/>
        <dsp:cNvSpPr/>
      </dsp:nvSpPr>
      <dsp:spPr>
        <a:xfrm>
          <a:off x="280504" y="2185"/>
          <a:ext cx="3385104" cy="882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Labor force</a:t>
          </a:r>
          <a:endParaRPr lang="en-US" sz="2800" kern="1200" dirty="0"/>
        </a:p>
      </dsp:txBody>
      <dsp:txXfrm>
        <a:off x="306348" y="28029"/>
        <a:ext cx="3333416" cy="830676"/>
      </dsp:txXfrm>
    </dsp:sp>
    <dsp:sp modelId="{AF9B121B-8526-494D-AF6E-F50237FD41E2}">
      <dsp:nvSpPr>
        <dsp:cNvPr id="0" name=""/>
        <dsp:cNvSpPr/>
      </dsp:nvSpPr>
      <dsp:spPr>
        <a:xfrm>
          <a:off x="619015" y="884550"/>
          <a:ext cx="338510" cy="800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0706"/>
              </a:lnTo>
              <a:lnTo>
                <a:pt x="338510" y="8007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C7F31-4587-476A-9AAE-F17883F73221}">
      <dsp:nvSpPr>
        <dsp:cNvPr id="0" name=""/>
        <dsp:cNvSpPr/>
      </dsp:nvSpPr>
      <dsp:spPr>
        <a:xfrm>
          <a:off x="957525" y="1105141"/>
          <a:ext cx="2699146" cy="1160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consists of all people above age 16 who are actively working or seeking employment.</a:t>
          </a:r>
          <a:endParaRPr lang="en-US" sz="1400" kern="1200" dirty="0"/>
        </a:p>
      </dsp:txBody>
      <dsp:txXfrm>
        <a:off x="991507" y="1139123"/>
        <a:ext cx="2631182" cy="1092266"/>
      </dsp:txXfrm>
    </dsp:sp>
    <dsp:sp modelId="{0A1779AC-74DD-4AAC-9E90-1621EA5F1D7A}">
      <dsp:nvSpPr>
        <dsp:cNvPr id="0" name=""/>
        <dsp:cNvSpPr/>
      </dsp:nvSpPr>
      <dsp:spPr>
        <a:xfrm>
          <a:off x="619015" y="884550"/>
          <a:ext cx="338510" cy="21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1527"/>
              </a:lnTo>
              <a:lnTo>
                <a:pt x="338510" y="2181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CC928-9BA9-4B29-967E-254C09C97D8F}">
      <dsp:nvSpPr>
        <dsp:cNvPr id="0" name=""/>
        <dsp:cNvSpPr/>
      </dsp:nvSpPr>
      <dsp:spPr>
        <a:xfrm>
          <a:off x="957525" y="2485962"/>
          <a:ext cx="2699146" cy="1160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Students, retired people, and others who cannot or do not wish to work are not part of the labor force.</a:t>
          </a:r>
          <a:endParaRPr lang="en-US" sz="1400" kern="1200" dirty="0"/>
        </a:p>
      </dsp:txBody>
      <dsp:txXfrm>
        <a:off x="991507" y="2519944"/>
        <a:ext cx="2631182" cy="1092266"/>
      </dsp:txXfrm>
    </dsp:sp>
    <dsp:sp modelId="{BCE0E338-9626-4F56-BE9B-EFED89951DB2}">
      <dsp:nvSpPr>
        <dsp:cNvPr id="0" name=""/>
        <dsp:cNvSpPr/>
      </dsp:nvSpPr>
      <dsp:spPr>
        <a:xfrm>
          <a:off x="4106791" y="2185"/>
          <a:ext cx="3385104" cy="88236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Unemployment rate</a:t>
          </a:r>
          <a:endParaRPr lang="en-US" sz="2800" kern="1200"/>
        </a:p>
      </dsp:txBody>
      <dsp:txXfrm>
        <a:off x="4132635" y="28029"/>
        <a:ext cx="3333416" cy="830676"/>
      </dsp:txXfrm>
    </dsp:sp>
    <dsp:sp modelId="{766B2214-BF37-4ADA-8F3F-4317D9B493B3}">
      <dsp:nvSpPr>
        <dsp:cNvPr id="0" name=""/>
        <dsp:cNvSpPr/>
      </dsp:nvSpPr>
      <dsp:spPr>
        <a:xfrm>
          <a:off x="4445301" y="884550"/>
          <a:ext cx="338510" cy="800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0706"/>
              </a:lnTo>
              <a:lnTo>
                <a:pt x="338510" y="8007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482742-F968-454D-AA27-D47D811639B4}">
      <dsp:nvSpPr>
        <dsp:cNvPr id="0" name=""/>
        <dsp:cNvSpPr/>
      </dsp:nvSpPr>
      <dsp:spPr>
        <a:xfrm>
          <a:off x="4783812" y="1105141"/>
          <a:ext cx="2699146" cy="1160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Portion of people in the labor force who are not working (must be looking for work and able and willing to work)</a:t>
          </a:r>
          <a:endParaRPr lang="en-US" sz="1400" kern="1200" dirty="0"/>
        </a:p>
      </dsp:txBody>
      <dsp:txXfrm>
        <a:off x="4817794" y="1139123"/>
        <a:ext cx="2631182" cy="1092266"/>
      </dsp:txXfrm>
    </dsp:sp>
    <dsp:sp modelId="{96AE7398-1976-480C-8696-E83F6F3F8CE5}">
      <dsp:nvSpPr>
        <dsp:cNvPr id="0" name=""/>
        <dsp:cNvSpPr/>
      </dsp:nvSpPr>
      <dsp:spPr>
        <a:xfrm>
          <a:off x="4445301" y="884550"/>
          <a:ext cx="338510" cy="2181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1527"/>
              </a:lnTo>
              <a:lnTo>
                <a:pt x="338510" y="218152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567724-D86E-4366-A632-9D19B6F95B80}">
      <dsp:nvSpPr>
        <dsp:cNvPr id="0" name=""/>
        <dsp:cNvSpPr/>
      </dsp:nvSpPr>
      <dsp:spPr>
        <a:xfrm>
          <a:off x="4783812" y="2485962"/>
          <a:ext cx="2699146" cy="1160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Main cause: reduced demand for goods and services</a:t>
          </a:r>
          <a:endParaRPr lang="en-US" sz="1400" kern="1200"/>
        </a:p>
      </dsp:txBody>
      <dsp:txXfrm>
        <a:off x="4817794" y="2519944"/>
        <a:ext cx="2631182" cy="1092266"/>
      </dsp:txXfrm>
    </dsp:sp>
    <dsp:sp modelId="{CB4EE3E0-DD04-43B4-91F3-467DF5EDD8FA}">
      <dsp:nvSpPr>
        <dsp:cNvPr id="0" name=""/>
        <dsp:cNvSpPr/>
      </dsp:nvSpPr>
      <dsp:spPr>
        <a:xfrm>
          <a:off x="4445301" y="884550"/>
          <a:ext cx="338510" cy="3562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62349"/>
              </a:lnTo>
              <a:lnTo>
                <a:pt x="338510" y="356234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7A4DAC-4DAD-45DC-AE72-0FEF8DC5BC3C}">
      <dsp:nvSpPr>
        <dsp:cNvPr id="0" name=""/>
        <dsp:cNvSpPr/>
      </dsp:nvSpPr>
      <dsp:spPr>
        <a:xfrm>
          <a:off x="4783812" y="3866784"/>
          <a:ext cx="2699146" cy="1160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As of July 2011, US Unemployment Rate = 9.1% (Bureau of Labor Statistics)</a:t>
          </a:r>
          <a:endParaRPr lang="en-US" sz="14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dirty="0" smtClean="0">
              <a:hlinkClick xmlns:r="http://schemas.openxmlformats.org/officeDocument/2006/relationships" r:id="rId1"/>
            </a:rPr>
            <a:t>http://www.bls.gov/news.release/empsit.nr0.htm</a:t>
          </a:r>
          <a:endParaRPr lang="en-US" sz="1200" kern="1200" dirty="0"/>
        </a:p>
      </dsp:txBody>
      <dsp:txXfrm>
        <a:off x="4817794" y="3900766"/>
        <a:ext cx="2631182" cy="10922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665E1-DB13-4965-B643-A6923478CD06}">
      <dsp:nvSpPr>
        <dsp:cNvPr id="0" name=""/>
        <dsp:cNvSpPr/>
      </dsp:nvSpPr>
      <dsp:spPr>
        <a:xfrm rot="5400000">
          <a:off x="613269" y="533784"/>
          <a:ext cx="1847206" cy="3073709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8E8BEA-5425-4CD3-9054-2425FD27B8BB}">
      <dsp:nvSpPr>
        <dsp:cNvPr id="0" name=""/>
        <dsp:cNvSpPr/>
      </dsp:nvSpPr>
      <dsp:spPr>
        <a:xfrm>
          <a:off x="304924" y="1452161"/>
          <a:ext cx="2774962" cy="2432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money you earn and spend is one of the most important factors for economic growth.</a:t>
          </a:r>
          <a:endParaRPr lang="en-US" sz="2400" kern="1200" dirty="0"/>
        </a:p>
      </dsp:txBody>
      <dsp:txXfrm>
        <a:off x="304924" y="1452161"/>
        <a:ext cx="2774962" cy="2432417"/>
      </dsp:txXfrm>
    </dsp:sp>
    <dsp:sp modelId="{7FFF015E-8341-4F95-9E15-D6819E84DC63}">
      <dsp:nvSpPr>
        <dsp:cNvPr id="0" name=""/>
        <dsp:cNvSpPr/>
      </dsp:nvSpPr>
      <dsp:spPr>
        <a:xfrm>
          <a:off x="2556308" y="307494"/>
          <a:ext cx="523577" cy="5235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A751B-9D0E-4F9B-9F50-2C8914C35100}">
      <dsp:nvSpPr>
        <dsp:cNvPr id="0" name=""/>
        <dsp:cNvSpPr/>
      </dsp:nvSpPr>
      <dsp:spPr>
        <a:xfrm rot="5400000">
          <a:off x="4010364" y="-306830"/>
          <a:ext cx="1847206" cy="3073709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D1D7D-90F9-4792-B246-37C720735ABD}">
      <dsp:nvSpPr>
        <dsp:cNvPr id="0" name=""/>
        <dsp:cNvSpPr/>
      </dsp:nvSpPr>
      <dsp:spPr>
        <a:xfrm>
          <a:off x="3702020" y="611546"/>
          <a:ext cx="2774962" cy="24324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Personal income</a:t>
          </a:r>
          <a:endParaRPr lang="en-US" sz="24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The salaries and wages as well as investment income and government payments to individuals.</a:t>
          </a:r>
          <a:endParaRPr lang="en-US" sz="2000" kern="1200" dirty="0"/>
        </a:p>
      </dsp:txBody>
      <dsp:txXfrm>
        <a:off x="3702020" y="611546"/>
        <a:ext cx="2774962" cy="243241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B1C1B-44D7-495A-A9FF-44F31BB4E00E}">
      <dsp:nvSpPr>
        <dsp:cNvPr id="0" name=""/>
        <dsp:cNvSpPr/>
      </dsp:nvSpPr>
      <dsp:spPr>
        <a:xfrm>
          <a:off x="5031" y="113671"/>
          <a:ext cx="3346275" cy="1072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Retail sales</a:t>
          </a:r>
          <a:endParaRPr lang="en-US" sz="2000" kern="1200"/>
        </a:p>
      </dsp:txBody>
      <dsp:txXfrm>
        <a:off x="36451" y="145091"/>
        <a:ext cx="3283435" cy="1009931"/>
      </dsp:txXfrm>
    </dsp:sp>
    <dsp:sp modelId="{569CF3C4-0FC0-405C-869E-A2957F1C288B}">
      <dsp:nvSpPr>
        <dsp:cNvPr id="0" name=""/>
        <dsp:cNvSpPr/>
      </dsp:nvSpPr>
      <dsp:spPr>
        <a:xfrm>
          <a:off x="339659" y="1186443"/>
          <a:ext cx="334627" cy="8045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4578"/>
              </a:lnTo>
              <a:lnTo>
                <a:pt x="334627" y="8045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5C6FF-4642-444B-B187-E8A01D13D9FD}">
      <dsp:nvSpPr>
        <dsp:cNvPr id="0" name=""/>
        <dsp:cNvSpPr/>
      </dsp:nvSpPr>
      <dsp:spPr>
        <a:xfrm>
          <a:off x="674286" y="1454636"/>
          <a:ext cx="4857990" cy="1072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sales of durable and nondurable goods bought by consumers.</a:t>
          </a:r>
          <a:endParaRPr lang="en-US" sz="2400" kern="1200" dirty="0"/>
        </a:p>
      </dsp:txBody>
      <dsp:txXfrm>
        <a:off x="705706" y="1486056"/>
        <a:ext cx="4795150" cy="1009931"/>
      </dsp:txXfrm>
    </dsp:sp>
    <dsp:sp modelId="{C99FD3F7-3C89-4F40-A8D1-D6BD6BE1B9A7}">
      <dsp:nvSpPr>
        <dsp:cNvPr id="0" name=""/>
        <dsp:cNvSpPr/>
      </dsp:nvSpPr>
      <dsp:spPr>
        <a:xfrm>
          <a:off x="339659" y="1186443"/>
          <a:ext cx="334627" cy="2631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1020"/>
              </a:lnTo>
              <a:lnTo>
                <a:pt x="334627" y="26310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DE1F4-651A-444B-A342-24ADD0B05D01}">
      <dsp:nvSpPr>
        <dsp:cNvPr id="0" name=""/>
        <dsp:cNvSpPr/>
      </dsp:nvSpPr>
      <dsp:spPr>
        <a:xfrm>
          <a:off x="674286" y="2795601"/>
          <a:ext cx="4857990" cy="2043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Main items measured include:</a:t>
          </a:r>
          <a:endParaRPr lang="en-US" sz="24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Automobiles, Building Materials, Furniture, Gasoline, Clothing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Purchases from Restaurants, Department Stores, Food Stores, Drug Stores</a:t>
          </a:r>
          <a:endParaRPr lang="en-US" sz="1600" kern="1200"/>
        </a:p>
      </dsp:txBody>
      <dsp:txXfrm>
        <a:off x="734145" y="2855460"/>
        <a:ext cx="4738272" cy="1924008"/>
      </dsp:txXfrm>
    </dsp:sp>
    <dsp:sp modelId="{AD0699F9-1451-4802-8519-8731BCF1F3DD}">
      <dsp:nvSpPr>
        <dsp:cNvPr id="0" name=""/>
        <dsp:cNvSpPr/>
      </dsp:nvSpPr>
      <dsp:spPr>
        <a:xfrm>
          <a:off x="3887692" y="113671"/>
          <a:ext cx="3346275" cy="10727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Measured on a monthly basis by the U.S. Department of Commerce</a:t>
          </a:r>
          <a:endParaRPr lang="en-US" sz="2000" kern="1200"/>
        </a:p>
      </dsp:txBody>
      <dsp:txXfrm>
        <a:off x="3919112" y="145091"/>
        <a:ext cx="3283435" cy="100993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C6978-FC1C-47EC-90D2-C5C2CCF32DE2}">
      <dsp:nvSpPr>
        <dsp:cNvPr id="0" name=""/>
        <dsp:cNvSpPr/>
      </dsp:nvSpPr>
      <dsp:spPr>
        <a:xfrm>
          <a:off x="3108630" y="2044612"/>
          <a:ext cx="1555138" cy="15551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2100" kern="1200" dirty="0" smtClean="0"/>
            <a:t>Inflation</a:t>
          </a:r>
          <a:endParaRPr lang="en-US" sz="2100" kern="1200" dirty="0"/>
        </a:p>
      </dsp:txBody>
      <dsp:txXfrm>
        <a:off x="3336375" y="2272357"/>
        <a:ext cx="1099648" cy="1099648"/>
      </dsp:txXfrm>
    </dsp:sp>
    <dsp:sp modelId="{0FB2A120-B9C8-47C4-A548-6A4662928C58}">
      <dsp:nvSpPr>
        <dsp:cNvPr id="0" name=""/>
        <dsp:cNvSpPr/>
      </dsp:nvSpPr>
      <dsp:spPr>
        <a:xfrm rot="16200000">
          <a:off x="3827901" y="1968306"/>
          <a:ext cx="116596" cy="36015"/>
        </a:xfrm>
        <a:custGeom>
          <a:avLst/>
          <a:gdLst/>
          <a:ahLst/>
          <a:cxnLst/>
          <a:rect l="0" t="0" r="0" b="0"/>
          <a:pathLst>
            <a:path>
              <a:moveTo>
                <a:pt x="0" y="18007"/>
              </a:moveTo>
              <a:lnTo>
                <a:pt x="116596" y="180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883285" y="1983399"/>
        <a:ext cx="5829" cy="5829"/>
      </dsp:txXfrm>
    </dsp:sp>
    <dsp:sp modelId="{16A0F3CA-B4A7-48A7-96FD-3D239BCD52FE}">
      <dsp:nvSpPr>
        <dsp:cNvPr id="0" name=""/>
        <dsp:cNvSpPr/>
      </dsp:nvSpPr>
      <dsp:spPr>
        <a:xfrm>
          <a:off x="2839413" y="-331801"/>
          <a:ext cx="2093573" cy="225981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600" kern="1200" smtClean="0"/>
            <a:t>An </a:t>
          </a:r>
          <a:r>
            <a:rPr kumimoji="1" lang="en-US" sz="1600" b="1" kern="1200" smtClean="0"/>
            <a:t>increase</a:t>
          </a:r>
          <a:r>
            <a:rPr kumimoji="1" lang="en-US" sz="1600" kern="1200" smtClean="0"/>
            <a:t> in the general level of prices.</a:t>
          </a:r>
          <a:endParaRPr lang="en-US" sz="1600" kern="1200"/>
        </a:p>
      </dsp:txBody>
      <dsp:txXfrm>
        <a:off x="3146010" y="-858"/>
        <a:ext cx="1480379" cy="1597931"/>
      </dsp:txXfrm>
    </dsp:sp>
    <dsp:sp modelId="{3A445AAA-9D7C-4108-B8C2-72E3645DBDD0}">
      <dsp:nvSpPr>
        <dsp:cNvPr id="0" name=""/>
        <dsp:cNvSpPr/>
      </dsp:nvSpPr>
      <dsp:spPr>
        <a:xfrm rot="20520000">
          <a:off x="4620999" y="2534139"/>
          <a:ext cx="192563" cy="36015"/>
        </a:xfrm>
        <a:custGeom>
          <a:avLst/>
          <a:gdLst/>
          <a:ahLst/>
          <a:cxnLst/>
          <a:rect l="0" t="0" r="0" b="0"/>
          <a:pathLst>
            <a:path>
              <a:moveTo>
                <a:pt x="0" y="18007"/>
              </a:moveTo>
              <a:lnTo>
                <a:pt x="192563" y="180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12467" y="2547333"/>
        <a:ext cx="9628" cy="9628"/>
      </dsp:txXfrm>
    </dsp:sp>
    <dsp:sp modelId="{23D9A2D5-762B-4BA7-A71C-7D24E6A3DEF4}">
      <dsp:nvSpPr>
        <dsp:cNvPr id="0" name=""/>
        <dsp:cNvSpPr/>
      </dsp:nvSpPr>
      <dsp:spPr>
        <a:xfrm>
          <a:off x="4764422" y="1066799"/>
          <a:ext cx="2093573" cy="2259817"/>
        </a:xfrm>
        <a:prstGeom prst="ellipse">
          <a:avLst/>
        </a:prstGeom>
        <a:solidFill>
          <a:schemeClr val="accent3">
            <a:hueOff val="-17537"/>
            <a:satOff val="-4960"/>
            <a:lumOff val="-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600" kern="1200" smtClean="0"/>
            <a:t>Demand for goods and services is greater than supply causing prices to rise faster than wages</a:t>
          </a:r>
          <a:endParaRPr lang="en-US" sz="1600" kern="1200" dirty="0"/>
        </a:p>
      </dsp:txBody>
      <dsp:txXfrm>
        <a:off x="5071019" y="1397742"/>
        <a:ext cx="1480379" cy="1597931"/>
      </dsp:txXfrm>
    </dsp:sp>
    <dsp:sp modelId="{81292159-148A-4A7D-8B32-E251A871FDF6}">
      <dsp:nvSpPr>
        <dsp:cNvPr id="0" name=""/>
        <dsp:cNvSpPr/>
      </dsp:nvSpPr>
      <dsp:spPr>
        <a:xfrm rot="3240000">
          <a:off x="4312840" y="3492909"/>
          <a:ext cx="147509" cy="36015"/>
        </a:xfrm>
        <a:custGeom>
          <a:avLst/>
          <a:gdLst/>
          <a:ahLst/>
          <a:cxnLst/>
          <a:rect l="0" t="0" r="0" b="0"/>
          <a:pathLst>
            <a:path>
              <a:moveTo>
                <a:pt x="0" y="18007"/>
              </a:moveTo>
              <a:lnTo>
                <a:pt x="147509" y="180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82907" y="3507229"/>
        <a:ext cx="7375" cy="7375"/>
      </dsp:txXfrm>
    </dsp:sp>
    <dsp:sp modelId="{BD93094A-2E74-40A8-902A-DADD79F9EA94}">
      <dsp:nvSpPr>
        <dsp:cNvPr id="0" name=""/>
        <dsp:cNvSpPr/>
      </dsp:nvSpPr>
      <dsp:spPr>
        <a:xfrm>
          <a:off x="4029134" y="3329783"/>
          <a:ext cx="2093573" cy="2259817"/>
        </a:xfrm>
        <a:prstGeom prst="ellipse">
          <a:avLst/>
        </a:prstGeom>
        <a:solidFill>
          <a:schemeClr val="accent3">
            <a:hueOff val="-35074"/>
            <a:satOff val="-9920"/>
            <a:lumOff val="-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Buying power of the dollar decreases</a:t>
          </a:r>
          <a:endParaRPr lang="en-US" sz="1600" kern="1200" dirty="0"/>
        </a:p>
      </dsp:txBody>
      <dsp:txXfrm>
        <a:off x="4335731" y="3660726"/>
        <a:ext cx="1480379" cy="1597931"/>
      </dsp:txXfrm>
    </dsp:sp>
    <dsp:sp modelId="{0CCD5E3C-D6EB-4989-AF19-35C97B441B9F}">
      <dsp:nvSpPr>
        <dsp:cNvPr id="0" name=""/>
        <dsp:cNvSpPr/>
      </dsp:nvSpPr>
      <dsp:spPr>
        <a:xfrm rot="7560000">
          <a:off x="3312049" y="3492909"/>
          <a:ext cx="147509" cy="36015"/>
        </a:xfrm>
        <a:custGeom>
          <a:avLst/>
          <a:gdLst/>
          <a:ahLst/>
          <a:cxnLst/>
          <a:rect l="0" t="0" r="0" b="0"/>
          <a:pathLst>
            <a:path>
              <a:moveTo>
                <a:pt x="0" y="18007"/>
              </a:moveTo>
              <a:lnTo>
                <a:pt x="147509" y="180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82116" y="3507229"/>
        <a:ext cx="7375" cy="7375"/>
      </dsp:txXfrm>
    </dsp:sp>
    <dsp:sp modelId="{7993C3DB-1ACA-4043-A6C4-7E26909C719A}">
      <dsp:nvSpPr>
        <dsp:cNvPr id="0" name=""/>
        <dsp:cNvSpPr/>
      </dsp:nvSpPr>
      <dsp:spPr>
        <a:xfrm>
          <a:off x="1649691" y="3329783"/>
          <a:ext cx="2093573" cy="2259817"/>
        </a:xfrm>
        <a:prstGeom prst="ellipse">
          <a:avLst/>
        </a:prstGeom>
        <a:solidFill>
          <a:schemeClr val="accent3">
            <a:hueOff val="-52610"/>
            <a:satOff val="-14879"/>
            <a:lumOff val="-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600" kern="1200" dirty="0" smtClean="0"/>
            <a:t>It now takes more money to buy the same amount of goods and services</a:t>
          </a:r>
          <a:endParaRPr lang="en-US" sz="1600" kern="1200" dirty="0"/>
        </a:p>
      </dsp:txBody>
      <dsp:txXfrm>
        <a:off x="1956288" y="3660726"/>
        <a:ext cx="1480379" cy="1597931"/>
      </dsp:txXfrm>
    </dsp:sp>
    <dsp:sp modelId="{39C01D70-BD61-4A6F-B7C2-75FB9FE4911D}">
      <dsp:nvSpPr>
        <dsp:cNvPr id="0" name=""/>
        <dsp:cNvSpPr/>
      </dsp:nvSpPr>
      <dsp:spPr>
        <a:xfrm rot="11880000">
          <a:off x="2958837" y="2534139"/>
          <a:ext cx="192563" cy="36015"/>
        </a:xfrm>
        <a:custGeom>
          <a:avLst/>
          <a:gdLst/>
          <a:ahLst/>
          <a:cxnLst/>
          <a:rect l="0" t="0" r="0" b="0"/>
          <a:pathLst>
            <a:path>
              <a:moveTo>
                <a:pt x="0" y="18007"/>
              </a:moveTo>
              <a:lnTo>
                <a:pt x="192563" y="1800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50304" y="2547333"/>
        <a:ext cx="9628" cy="9628"/>
      </dsp:txXfrm>
    </dsp:sp>
    <dsp:sp modelId="{81E53143-E80B-436D-8C20-5FF78D0F6F9F}">
      <dsp:nvSpPr>
        <dsp:cNvPr id="0" name=""/>
        <dsp:cNvSpPr/>
      </dsp:nvSpPr>
      <dsp:spPr>
        <a:xfrm>
          <a:off x="914403" y="1066799"/>
          <a:ext cx="2093573" cy="2259817"/>
        </a:xfrm>
        <a:prstGeom prst="ellipse">
          <a:avLst/>
        </a:prstGeom>
        <a:solidFill>
          <a:schemeClr val="accent3">
            <a:hueOff val="-70147"/>
            <a:satOff val="-19839"/>
            <a:lumOff val="-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sz="1600" kern="1200" smtClean="0"/>
            <a:t>Most harmful to people living on fixed incomes – retirees and disabled persons</a:t>
          </a:r>
          <a:endParaRPr lang="en-US" sz="1600" kern="1200" dirty="0"/>
        </a:p>
      </dsp:txBody>
      <dsp:txXfrm>
        <a:off x="1221000" y="1397742"/>
        <a:ext cx="1480379" cy="1597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6E479-664A-4A74-83DB-08C0839F6BC7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1EC7A-A4F2-4F8D-9299-710720428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08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If GDP increases from year to year, this usually signals that an economy is growing and is healthy.</a:t>
            </a:r>
          </a:p>
        </p:txBody>
      </p:sp>
      <p:sp>
        <p:nvSpPr>
          <p:cNvPr id="4813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CHAPTER 2</a:t>
            </a:r>
          </a:p>
        </p:txBody>
      </p:sp>
      <p:sp>
        <p:nvSpPr>
          <p:cNvPr id="4813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766B5DC-C0C7-47B5-81CD-D4036DB29B02}" type="datetime1">
              <a:rPr lang="en-US" smtClean="0">
                <a:latin typeface="Times New Roman" pitchFamily="18" charset="0"/>
              </a:rPr>
              <a:pPr/>
              <a:t>1/27/2016</a:t>
            </a:fld>
            <a:endParaRPr lang="en-US" smtClean="0">
              <a:latin typeface="Times New Roman" pitchFamily="18" charset="0"/>
            </a:endParaRPr>
          </a:p>
        </p:txBody>
      </p:sp>
      <p:sp>
        <p:nvSpPr>
          <p:cNvPr id="4813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18" charset="0"/>
              </a:rPr>
              <a:t>ITB</a:t>
            </a:r>
          </a:p>
        </p:txBody>
      </p:sp>
      <p:sp>
        <p:nvSpPr>
          <p:cNvPr id="4813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15B9A4-318D-44D9-9C67-119B641F053C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32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AEAE8-5D1B-4D6E-8461-CF4FB49C292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015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F77DE8-8B1B-4FD8-96AD-1DE43017B818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311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What is </a:t>
            </a:r>
            <a:r>
              <a:rPr lang="en-US" altLang="en-US" b="1" dirty="0" smtClean="0"/>
              <a:t>Consumer Price Index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CPI</a:t>
            </a:r>
            <a:r>
              <a:rPr lang="en-US" altLang="en-US" dirty="0" smtClean="0"/>
              <a:t>)?</a:t>
            </a:r>
          </a:p>
          <a:p>
            <a:r>
              <a:rPr lang="en-US" altLang="en-US" b="1" dirty="0" smtClean="0"/>
              <a:t>CPI (Consumer Price Index) </a:t>
            </a:r>
            <a:r>
              <a:rPr lang="en-US" altLang="en-US" dirty="0" smtClean="0"/>
              <a:t>is a number that compares prices in one year with some earlier base year.</a:t>
            </a:r>
          </a:p>
          <a:p>
            <a:r>
              <a:rPr lang="en-US" altLang="en-US" b="1" dirty="0" smtClean="0"/>
              <a:t>How is CPI inflation rate calculate?</a:t>
            </a:r>
          </a:p>
          <a:p>
            <a:r>
              <a:rPr lang="en-US" altLang="en-US" dirty="0" smtClean="0"/>
              <a:t>Demonstrate how to calculate the CPI rate of inflation </a:t>
            </a:r>
            <a:r>
              <a:rPr lang="en-US" altLang="en-US" b="1" dirty="0" smtClean="0"/>
              <a:t>formula:</a:t>
            </a:r>
            <a:endParaRPr lang="en-US" altLang="en-US" dirty="0" smtClean="0"/>
          </a:p>
          <a:p>
            <a:r>
              <a:rPr lang="en-US" altLang="en-US" dirty="0" smtClean="0"/>
              <a:t>                    Change in price index </a:t>
            </a:r>
          </a:p>
          <a:p>
            <a:r>
              <a:rPr lang="en-US" altLang="en-US" dirty="0" smtClean="0"/>
              <a:t>Inflation rate = –––––––––––––––––– X 100</a:t>
            </a:r>
          </a:p>
          <a:p>
            <a:r>
              <a:rPr lang="en-US" altLang="en-US" dirty="0" smtClean="0"/>
              <a:t>                         Initial price index</a:t>
            </a:r>
          </a:p>
          <a:p>
            <a:r>
              <a:rPr lang="en-US" altLang="en-US" dirty="0" smtClean="0"/>
              <a:t> </a:t>
            </a:r>
          </a:p>
          <a:p>
            <a:r>
              <a:rPr lang="en-US" altLang="en-US" dirty="0" smtClean="0"/>
              <a:t> </a:t>
            </a:r>
          </a:p>
          <a:p>
            <a:r>
              <a:rPr lang="en-US" altLang="en-US" dirty="0" smtClean="0"/>
              <a:t>Example:   1. Interest rate=20%,       2. Base price=$2.49</a:t>
            </a:r>
          </a:p>
          <a:p>
            <a:r>
              <a:rPr lang="en-US" altLang="en-US" dirty="0" smtClean="0"/>
              <a:t>                  3. New Price=$2.99</a:t>
            </a:r>
          </a:p>
          <a:p>
            <a:r>
              <a:rPr lang="en-US" altLang="en-US" dirty="0" smtClean="0"/>
              <a:t>                  4. Change in price </a:t>
            </a:r>
          </a:p>
          <a:p>
            <a:r>
              <a:rPr lang="en-US" altLang="en-US" dirty="0" smtClean="0"/>
              <a:t>                      index=$.50</a:t>
            </a:r>
          </a:p>
          <a:p>
            <a:r>
              <a:rPr lang="en-US" altLang="en-US" dirty="0" smtClean="0"/>
              <a:t>                  5. Initial price=2.49</a:t>
            </a:r>
          </a:p>
          <a:p>
            <a:endParaRPr lang="en-US" alt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F104D6-A690-4A13-B137-03539B5EEBF8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932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53BF4B6-50EF-4A51-B628-FF1111A7641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9BFE438-2D0E-4DF0-BAAA-9DB4AFC452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wm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9.wmf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0.wmf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bc.co.uk/news/business-132007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2.gif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3.jpe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6.xml"/><Relationship Id="rId7" Type="http://schemas.openxmlformats.org/officeDocument/2006/relationships/image" Target="../media/image14.png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15.gif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7" Type="http://schemas.openxmlformats.org/officeDocument/2006/relationships/image" Target="../media/image16.wmf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7" Type="http://schemas.openxmlformats.org/officeDocument/2006/relationships/image" Target="../media/image17.wmf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6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7.xml"/><Relationship Id="rId7" Type="http://schemas.openxmlformats.org/officeDocument/2006/relationships/hyperlink" Target="http://www.prairienet.org/centennial-bands/images/paycheck.gif" TargetMode="Externa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1.02 ~ Economic activities and conditions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Chapter 2</a:t>
            </a:r>
            <a:br>
              <a:rPr lang="en-US" sz="2800" dirty="0" smtClean="0"/>
            </a:br>
            <a:r>
              <a:rPr lang="en-US" sz="2800" dirty="0" smtClean="0"/>
              <a:t>Measuring economic activity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912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CONSUMER SPENDING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724672"/>
              </p:ext>
            </p:extLst>
          </p:nvPr>
        </p:nvGraphicFramePr>
        <p:xfrm>
          <a:off x="1600200" y="1219200"/>
          <a:ext cx="7239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84101C6-145F-4468-8ED5-3128C9C70D0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7414" name="Picture 8" descr="C:\Documents and Settings\walkertra\Local Settings\Temporary Internet Files\Content.IE5\49EZ8L2F\MCj0197809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2888" y="4267200"/>
            <a:ext cx="194786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671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B1C1B-44D7-495A-A9FF-44F31BB4E0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F14B1C1B-44D7-495A-A9FF-44F31BB4E0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0699F9-1451-4802-8519-8731BCF1F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D0699F9-1451-4802-8519-8731BCF1F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69CF3C4-0FC0-405C-869E-A2957F1C2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569CF3C4-0FC0-405C-869E-A2957F1C2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25C6FF-4642-444B-B187-E8A01D13D9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C25C6FF-4642-444B-B187-E8A01D13D9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99FD3F7-3C89-4F40-A8D1-D6BD6BE1B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C99FD3F7-3C89-4F40-A8D1-D6BD6BE1B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5ADE1F4-651A-444B-A342-24ADD0B05D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5ADE1F4-651A-444B-A342-24ADD0B05D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2"/>
                </a:solidFill>
              </a:rPr>
              <a:t>&gt;&gt; </a:t>
            </a:r>
            <a:r>
              <a:rPr lang="en-US" dirty="0" smtClean="0"/>
              <a:t>C H E C K P O I N T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Unemployment/GDP mapping activity.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400" dirty="0" smtClean="0"/>
              <a:t>You are to label the blank US map with the following information:</a:t>
            </a:r>
          </a:p>
          <a:p>
            <a:pPr marL="811530" lvl="1" indent="-514350">
              <a:buFont typeface="+mj-lt"/>
              <a:buAutoNum type="arabicPeriod"/>
            </a:pPr>
            <a:r>
              <a:rPr lang="en-US" sz="2000" dirty="0" smtClean="0"/>
              <a:t>Unemployment rate per state</a:t>
            </a:r>
          </a:p>
          <a:p>
            <a:pPr marL="811530" lvl="1" indent="-514350">
              <a:buFont typeface="+mj-lt"/>
              <a:buAutoNum type="arabicPeriod"/>
            </a:pPr>
            <a:r>
              <a:rPr lang="en-US" dirty="0" smtClean="0"/>
              <a:t>GPD per capita per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Answer the following question based on your map:</a:t>
            </a:r>
          </a:p>
          <a:p>
            <a:pPr marL="811530" lvl="1" indent="-514350">
              <a:buFont typeface="+mj-lt"/>
              <a:buAutoNum type="arabicPeriod"/>
            </a:pPr>
            <a:r>
              <a:rPr lang="en-US" sz="2000" dirty="0" smtClean="0"/>
              <a:t>What correlation can you see between the unemployment rates and the GDP per capita?</a:t>
            </a:r>
          </a:p>
          <a:p>
            <a:pPr marL="297180" lvl="1" indent="0">
              <a:buNone/>
            </a:pPr>
            <a:endParaRPr lang="en-US" sz="2000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11A4D8A-03D6-4262-964D-07441186A10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1524000"/>
          </a:xfrm>
          <a:prstGeom prst="rect">
            <a:avLst/>
          </a:prstGeom>
          <a:gradFill rotWithShape="0">
            <a:gsLst>
              <a:gs pos="0">
                <a:srgbClr val="9361A2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2-2</a:t>
            </a:r>
            <a:br>
              <a:rPr lang="en-US" sz="240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smtClean="0"/>
              <a:t>Economic Conditions Change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Goals</a:t>
            </a:r>
          </a:p>
          <a:p>
            <a:pPr eaLnBrk="1" hangingPunct="1"/>
            <a:r>
              <a:rPr lang="en-US" smtClean="0"/>
              <a:t>Describe the four phases of the business cycle.</a:t>
            </a:r>
          </a:p>
          <a:p>
            <a:pPr eaLnBrk="1" hangingPunct="1"/>
            <a:r>
              <a:rPr lang="en-US" smtClean="0"/>
              <a:t>Explain causes of inflation and deflation.</a:t>
            </a:r>
          </a:p>
          <a:p>
            <a:pPr eaLnBrk="1" hangingPunct="1"/>
            <a:r>
              <a:rPr lang="en-US" smtClean="0"/>
              <a:t>Identify the importance of interest rates.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A9C896-0154-408C-9431-77C230CCC38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BUSINESS CYCLE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Our economy has its ups and downs; seems to run in cycles</a:t>
            </a:r>
          </a:p>
          <a:p>
            <a:r>
              <a:rPr lang="en-US" sz="2800" dirty="0" smtClean="0"/>
              <a:t>Good times 	    Bad times	  Good times</a:t>
            </a:r>
          </a:p>
          <a:p>
            <a:r>
              <a:rPr lang="en-US" sz="2800" dirty="0" smtClean="0"/>
              <a:t>This movement of the economy from one condition to another and then back again is called a </a:t>
            </a:r>
            <a:r>
              <a:rPr lang="en-US" sz="2800" b="1" i="1" dirty="0" smtClean="0"/>
              <a:t>Business Cycle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Four phases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0036604-CC36-4529-8C11-3A74D0A04663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03645" y="2809163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448300" y="2810301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TextEdit="1"/>
          </p:cNvSpPr>
          <p:nvPr>
            <p:ph type="body" idx="1"/>
          </p:nvPr>
        </p:nvSpPr>
        <p:spPr>
          <a:xfrm>
            <a:off x="609600" y="1066800"/>
            <a:ext cx="7239000" cy="4525963"/>
          </a:xfrm>
          <a:custGeom>
            <a:avLst/>
            <a:gdLst>
              <a:gd name="T0" fmla="*/ 0 w 7125"/>
              <a:gd name="T1" fmla="*/ 2147483647 h 4210"/>
              <a:gd name="T2" fmla="*/ 2147483647 w 7125"/>
              <a:gd name="T3" fmla="*/ 2147483647 h 4210"/>
              <a:gd name="T4" fmla="*/ 2147483647 w 7125"/>
              <a:gd name="T5" fmla="*/ 2147483647 h 4210"/>
              <a:gd name="T6" fmla="*/ 2147483647 w 7125"/>
              <a:gd name="T7" fmla="*/ 2147483647 h 4210"/>
              <a:gd name="T8" fmla="*/ 0 60000 65536"/>
              <a:gd name="T9" fmla="*/ 0 60000 65536"/>
              <a:gd name="T10" fmla="*/ 0 60000 65536"/>
              <a:gd name="T11" fmla="*/ 0 60000 65536"/>
              <a:gd name="T12" fmla="*/ 0 w 7125"/>
              <a:gd name="T13" fmla="*/ 0 h 4210"/>
              <a:gd name="T14" fmla="*/ 7125 w 7125"/>
              <a:gd name="T15" fmla="*/ 4210 h 421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125" h="4210">
                <a:moveTo>
                  <a:pt x="0" y="2285"/>
                </a:moveTo>
                <a:cubicBezTo>
                  <a:pt x="397" y="1950"/>
                  <a:pt x="1580" y="0"/>
                  <a:pt x="2385" y="275"/>
                </a:cubicBezTo>
                <a:cubicBezTo>
                  <a:pt x="3190" y="550"/>
                  <a:pt x="4040" y="3660"/>
                  <a:pt x="4830" y="3935"/>
                </a:cubicBezTo>
                <a:cubicBezTo>
                  <a:pt x="5620" y="4210"/>
                  <a:pt x="6647" y="2344"/>
                  <a:pt x="7125" y="1925"/>
                </a:cubicBezTo>
              </a:path>
            </a:pathLst>
          </a:custGeom>
          <a:noFill/>
          <a:ln w="50800">
            <a:solidFill>
              <a:srgbClr val="000000"/>
            </a:solidFill>
            <a:rou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28600" y="152400"/>
            <a:ext cx="29718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Prosperity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/>
              <a:t>Employment rate and demand for products and services are </a:t>
            </a:r>
            <a:r>
              <a:rPr lang="en-US" sz="1600"/>
              <a:t>high</a:t>
            </a:r>
            <a:r>
              <a:rPr lang="en-US" sz="1600" smtClean="0"/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/>
              <a:t>Businesses continue making profits.</a:t>
            </a:r>
          </a:p>
          <a:p>
            <a:pPr algn="ct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4267200" y="1371600"/>
            <a:ext cx="3657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Recession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/>
              <a:t>Unemployment rate is increasing and demand for products and services are </a:t>
            </a:r>
            <a:r>
              <a:rPr lang="en-US" sz="1600"/>
              <a:t>lowering</a:t>
            </a:r>
            <a:r>
              <a:rPr lang="en-US" sz="1600" smtClean="0"/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/>
              <a:t>Businesses must strategize to stimulate demand for products &amp; services.</a:t>
            </a:r>
          </a:p>
          <a:p>
            <a:pPr algn="ct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828800" y="4419600"/>
            <a:ext cx="36576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Depression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/>
              <a:t>Unemployment rate is  high and demand for products and services is </a:t>
            </a:r>
            <a:r>
              <a:rPr lang="en-US" sz="1600"/>
              <a:t>lowering</a:t>
            </a:r>
            <a:r>
              <a:rPr lang="en-US" sz="1600" smtClean="0"/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/>
              <a:t>Businesses try to maintain profits or break even to avoid going out of business.</a:t>
            </a:r>
          </a:p>
          <a:p>
            <a:pPr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6477000" y="3505200"/>
            <a:ext cx="2667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Recovery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 dirty="0"/>
              <a:t>Unemployment rate is lowering and demand for products and services is </a:t>
            </a:r>
            <a:r>
              <a:rPr lang="en-US" sz="1600"/>
              <a:t>increasing</a:t>
            </a:r>
            <a:r>
              <a:rPr lang="en-US" sz="1600" smtClean="0"/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1600"/>
              <a:t>Business may increase human capital.</a:t>
            </a:r>
          </a:p>
          <a:p>
            <a:pPr algn="ctr"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14343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/>
          <a:p>
            <a:fld id="{0B0F6CA8-A593-4C81-94A3-8F67B6AB1483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2924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CONSUMER PRICES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6791737-3319-4E6C-9AF1-5DE038AB7583}" type="slidenum">
              <a:rPr lang="en-US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13920594"/>
              </p:ext>
            </p:extLst>
          </p:nvPr>
        </p:nvGraphicFramePr>
        <p:xfrm>
          <a:off x="533400" y="1219200"/>
          <a:ext cx="77724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7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FC6978-FC1C-47EC-90D2-C5C2CCF32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FFC6978-FC1C-47EC-90D2-C5C2CCF32D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B2A120-B9C8-47C4-A548-6A4662928C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0FB2A120-B9C8-47C4-A548-6A4662928C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A0F3CA-B4A7-48A7-96FD-3D239BCD5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6A0F3CA-B4A7-48A7-96FD-3D239BCD5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A445AAA-9D7C-4108-B8C2-72E3645DB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3A445AAA-9D7C-4108-B8C2-72E3645DB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3D9A2D5-762B-4BA7-A71C-7D24E6A3D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3D9A2D5-762B-4BA7-A71C-7D24E6A3D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292159-148A-4A7D-8B32-E251A871FD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81292159-148A-4A7D-8B32-E251A871FD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93094A-2E74-40A8-902A-DADD79F9EA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BD93094A-2E74-40A8-902A-DADD79F9EA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CD5E3C-D6EB-4989-AF19-35C97B441B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CCD5E3C-D6EB-4989-AF19-35C97B441B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93C3DB-1ACA-4043-A6C4-7E26909C71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7993C3DB-1ACA-4043-A6C4-7E26909C71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C01D70-BD61-4A6F-B7C2-75FB9FE49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39C01D70-BD61-4A6F-B7C2-75FB9FE49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1E53143-E80B-436D-8C20-5FF78D0F6F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graphicEl>
                                              <a:dgm id="{81E53143-E80B-436D-8C20-5FF78D0F6F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952226"/>
              </p:ext>
            </p:extLst>
          </p:nvPr>
        </p:nvGraphicFramePr>
        <p:xfrm>
          <a:off x="685800" y="228600"/>
          <a:ext cx="77724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0F55E4F-0424-480C-BAA7-57D5DD1DECC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 descr="C:\Documents and Settings\walkertra\Local Settings\Temporary Internet Files\Content.IE5\KCYM51KH\MCj0441882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228600"/>
            <a:ext cx="1797050" cy="1431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10486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DFB3D9-FCF0-44A1-962C-F82093ED2E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ADFB3D9-FCF0-44A1-962C-F82093ED2E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3C4028-A3F9-4D6B-A0BE-714761D73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223C4028-A3F9-4D6B-A0BE-714761D73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5198D8-E894-4BA4-A80A-62AE41A711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6B5198D8-E894-4BA4-A80A-62AE41A711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4C5E9B-4BC7-41BA-8E15-67AA11236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FB4C5E9B-4BC7-41BA-8E15-67AA11236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24A2A8-2584-4FB7-8F15-D35EB600E6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124A2A8-2584-4FB7-8F15-D35EB600E6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57C2BD-752E-4F1A-9A2D-5DFA66A46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1C57C2BD-752E-4F1A-9A2D-5DFA66A464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DE5C2EA-D99A-494E-916D-037D15ED24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FDE5C2EA-D99A-494E-916D-037D15ED24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FB0877-9E39-4575-A56F-2DF04BDC91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FCFB0877-9E39-4575-A56F-2DF04BDC91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FB7E5D5-4815-4E1E-9D3D-610426125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DFB7E5D5-4815-4E1E-9D3D-610426125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Economic Conditions Change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What is </a:t>
            </a:r>
            <a:r>
              <a:rPr lang="en-US" altLang="en-US" b="1" dirty="0" smtClean="0"/>
              <a:t>Consumer Price Index </a:t>
            </a:r>
            <a:r>
              <a:rPr lang="en-US" altLang="en-US" dirty="0" smtClean="0"/>
              <a:t>(</a:t>
            </a:r>
            <a:r>
              <a:rPr lang="en-US" altLang="en-US" b="1" dirty="0" smtClean="0"/>
              <a:t>CPI</a:t>
            </a:r>
            <a:r>
              <a:rPr lang="en-US" altLang="en-US" dirty="0" smtClean="0"/>
              <a:t>)? A number that compares prices from one year with some earlier base year</a:t>
            </a:r>
            <a:endParaRPr lang="en-US" altLang="en-US" dirty="0" smtClean="0"/>
          </a:p>
          <a:p>
            <a:pPr>
              <a:spcBef>
                <a:spcPct val="50000"/>
              </a:spcBef>
            </a:pPr>
            <a:r>
              <a:rPr lang="en-US" altLang="en-US" dirty="0" smtClean="0"/>
              <a:t>How is CPI inflation rate </a:t>
            </a:r>
            <a:r>
              <a:rPr lang="en-US" altLang="en-US" dirty="0" smtClean="0"/>
              <a:t>calculated?</a:t>
            </a: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r>
              <a:rPr lang="en-US" altLang="en-US" dirty="0" smtClean="0"/>
              <a:t>                        Change in price index </a:t>
            </a:r>
          </a:p>
          <a:p>
            <a:pPr>
              <a:buFontTx/>
              <a:buNone/>
            </a:pPr>
            <a:r>
              <a:rPr lang="en-US" altLang="en-US" dirty="0" smtClean="0"/>
              <a:t>Inflation rate = –––––––––––––––––– X 100                          </a:t>
            </a:r>
          </a:p>
          <a:p>
            <a:pPr>
              <a:buFontTx/>
              <a:buNone/>
            </a:pPr>
            <a:r>
              <a:rPr lang="en-US" altLang="en-US" dirty="0" smtClean="0"/>
              <a:t>                            Initial price index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325146-4394-4DC4-9970-93A822DA1AB2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59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2-3</a:t>
            </a:r>
            <a:br>
              <a:rPr 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/>
              <a:t>Other Measures of Business Activity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 smtClean="0"/>
              <a:t>Slide 1</a:t>
            </a:r>
            <a:endParaRPr lang="en-US" sz="1050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5800" y="2286000"/>
            <a:ext cx="7772400" cy="3657600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chemeClr val="folHlink"/>
                </a:solidFill>
              </a:rPr>
              <a:t>Goals</a:t>
            </a:r>
          </a:p>
          <a:p>
            <a:pPr eaLnBrk="1" hangingPunct="1"/>
            <a:r>
              <a:rPr lang="en-US" smtClean="0"/>
              <a:t>Discuss investment activities that promote economic growth.</a:t>
            </a:r>
          </a:p>
          <a:p>
            <a:pPr eaLnBrk="1" hangingPunct="1"/>
            <a:r>
              <a:rPr lang="en-US" smtClean="0"/>
              <a:t>Explain borrowing activities by government, business, and consumers.</a:t>
            </a:r>
          </a:p>
          <a:p>
            <a:pPr eaLnBrk="1" hangingPunct="1"/>
            <a:r>
              <a:rPr lang="en-US" smtClean="0"/>
              <a:t>Describe future concerns of economic growth.</a:t>
            </a:r>
          </a:p>
        </p:txBody>
      </p:sp>
    </p:spTree>
    <p:extLst>
      <p:ext uri="{BB962C8B-B14F-4D97-AF65-F5344CB8AC3E}">
        <p14:creationId xmlns:p14="http://schemas.microsoft.com/office/powerpoint/2010/main" val="97173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Slide</a:t>
            </a:r>
            <a:r>
              <a:rPr lang="en-US" dirty="0" smtClean="0"/>
              <a:t> </a:t>
            </a:r>
            <a:fld id="{10F55E4F-0424-480C-BAA7-57D5DD1DECC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80589231"/>
              </p:ext>
            </p:extLst>
          </p:nvPr>
        </p:nvGraphicFramePr>
        <p:xfrm>
          <a:off x="457201" y="1752600"/>
          <a:ext cx="69342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walkertra\Local Settings\Temporary Internet Files\Content.IE5\K3OX6ZK5\MCj0412568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0400" y="4114800"/>
            <a:ext cx="2017560" cy="23139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3986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GROSS DOMESTIC PRODUCT (GDP)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total dollar value of all final goods and services produced in a country during one year.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www.bbc.co.uk/news/business-13200758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5ADF11A-CFA9-4484-87E0-A1CBB5971584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 descr="http://t2.gstatic.com/images?q=tbn:ANd9GcRc0yTbNF_J7LZhGMmEOIvPprpTpTorBQz3QuqVvx_TstbS1aB7h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48000"/>
            <a:ext cx="3813347" cy="2514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3.bp.blogspot.com/_v0zWfCtquYA/S8MmrOrpQEI/AAAAAAAAAnE/-YeZVd3_GAQ/s1600/Habitat+hous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95700"/>
            <a:ext cx="3505200" cy="2628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03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Investment Activities, cont’d.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Slide</a:t>
            </a:r>
            <a:r>
              <a:rPr lang="en-US" dirty="0" smtClean="0"/>
              <a:t> </a:t>
            </a:r>
            <a:fld id="{10F55E4F-0424-480C-BAA7-57D5DD1DECC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7931249"/>
              </p:ext>
            </p:extLst>
          </p:nvPr>
        </p:nvGraphicFramePr>
        <p:xfrm>
          <a:off x="685800" y="1752600"/>
          <a:ext cx="6553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Documents and Settings\walkertra\Local Settings\Temporary Internet Files\Content.IE5\YDVJJDMR\MCj04398300000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7152" y="3581400"/>
            <a:ext cx="2743200" cy="274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346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Personal Savings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Slide</a:t>
            </a:r>
            <a:r>
              <a:rPr lang="en-US" dirty="0" smtClean="0"/>
              <a:t> </a:t>
            </a:r>
            <a:fld id="{10F55E4F-0424-480C-BAA7-57D5DD1DECC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56355967"/>
              </p:ext>
            </p:extLst>
          </p:nvPr>
        </p:nvGraphicFramePr>
        <p:xfrm>
          <a:off x="685800" y="1676400"/>
          <a:ext cx="77724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Documents and Settings\walkertra\Local Settings\Temporary Internet Files\Content.IE5\8ZEJMV4Z\MMj03957510000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34200" y="381000"/>
            <a:ext cx="1905000" cy="1157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1944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5D96FD-D155-4D25-B134-5797AD2AB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B5D96FD-D155-4D25-B134-5797AD2AB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23E666-F735-4456-815F-1C89EC07A8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F23E666-F735-4456-815F-1C89EC07A8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29CF2A-4C3C-4AD7-92B5-4E907841C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B929CF2A-4C3C-4AD7-92B5-4E907841C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A77B04-B1A1-4BAC-8A91-89480A911A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DA77B04-B1A1-4BAC-8A91-89480A911A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9CB2E2-B07D-46DD-BF55-5D9A76836A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89CB2E2-B07D-46DD-BF55-5D9A76836A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Stock Market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 smtClean="0"/>
              <a:t>Slide </a:t>
            </a:r>
            <a:fld id="{10F55E4F-0424-480C-BAA7-57D5DD1DECCD}" type="slidenum">
              <a:rPr lang="en-US" sz="1050" smtClean="0"/>
              <a:pPr>
                <a:defRPr/>
              </a:pPr>
              <a:t>22</a:t>
            </a:fld>
            <a:endParaRPr lang="en-US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94239812"/>
              </p:ext>
            </p:extLst>
          </p:nvPr>
        </p:nvGraphicFramePr>
        <p:xfrm>
          <a:off x="304800" y="16002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059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389B36-3AD8-4695-B733-615D77807A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4389B36-3AD8-4695-B733-615D77807A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8BB864-98BC-40E4-8778-A9F6122178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A8BB864-98BC-40E4-8778-A9F6122178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20F636E-405A-4331-8B44-936D650B1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E20F636E-405A-4331-8B44-936D650B1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 smtClean="0"/>
              <a:t>The Bond Market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 smtClean="0"/>
              <a:t>Slide </a:t>
            </a:r>
            <a:fld id="{10F55E4F-0424-480C-BAA7-57D5DD1DECCD}" type="slidenum">
              <a:rPr lang="en-US" sz="1050" smtClean="0"/>
              <a:pPr>
                <a:defRPr/>
              </a:pPr>
              <a:t>23</a:t>
            </a:fld>
            <a:endParaRPr lang="en-US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07912020"/>
              </p:ext>
            </p:extLst>
          </p:nvPr>
        </p:nvGraphicFramePr>
        <p:xfrm>
          <a:off x="685800" y="2133600"/>
          <a:ext cx="4953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Documents and Settings\walkertra\Local Settings\Temporary Internet Files\Content.IE5\Y9PUGGO8\MP900313922[1]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438400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8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1AE03C-0B70-4D84-A060-8E73786092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341AE03C-0B70-4D84-A060-8E73786092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3F60E5-8D83-4E62-9647-8D4F894CC6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83F60E5-8D83-4E62-9647-8D4F894CC6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7F7590-0B05-48A5-B4F6-00F2455FA8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2C7F7590-0B05-48A5-B4F6-00F2455FA8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93384B-2B44-44A0-932D-57EAEFB61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E893384B-2B44-44A0-932D-57EAEFB61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Government Debt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 smtClean="0"/>
              <a:t>Slide </a:t>
            </a:r>
            <a:fld id="{10F55E4F-0424-480C-BAA7-57D5DD1DECCD}" type="slidenum">
              <a:rPr lang="en-US" sz="1050" smtClean="0"/>
              <a:pPr>
                <a:defRPr/>
              </a:pPr>
              <a:t>24</a:t>
            </a:fld>
            <a:endParaRPr lang="en-US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95759021"/>
              </p:ext>
            </p:extLst>
          </p:nvPr>
        </p:nvGraphicFramePr>
        <p:xfrm>
          <a:off x="685800" y="1524000"/>
          <a:ext cx="8001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7" name="Picture 3" descr="C:\Documents and Settings\walkertra\Local Settings\Temporary Internet Files\Content.IE5\SHAFWXMN\MPj043889500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25272" y="5029200"/>
            <a:ext cx="2286581" cy="1716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330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83A8C2-9511-4426-9EA3-400D939A23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683A8C2-9511-4426-9EA3-400D939A23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6E7697-4AAE-4C15-AC57-70068290E0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516E7697-4AAE-4C15-AC57-70068290E0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B6A3C1-3361-4831-993C-AE9EAD096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6BB6A3C1-3361-4831-993C-AE9EAD096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4738317-0AE3-4699-B8DD-13A3351B5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4738317-0AE3-4699-B8DD-13A3351B53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6EF02-DD2E-47DE-8932-3940CE1CB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A3B6EF02-DD2E-47DE-8932-3940CE1CB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C9FF27-8619-4CDD-BE28-512756BD5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graphicEl>
                                              <a:dgm id="{E3C9FF27-8619-4CDD-BE28-512756BD5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F6942-F263-49F2-BC36-76A50AC9D8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472F6942-F263-49F2-BC36-76A50AC9D8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56BC7D-E63E-4A2C-A40C-FBE8081130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graphicEl>
                                              <a:dgm id="{FC56BC7D-E63E-4A2C-A40C-FBE8081130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07AA1C-B766-47C1-B763-4FEE7D838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AA07AA1C-B766-47C1-B763-4FEE7D838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A83C91-BD45-4A69-992B-F7DAA80E63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graphicEl>
                                              <a:dgm id="{C4A83C91-BD45-4A69-992B-F7DAA80E63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814A99-F1B0-4A58-B32D-D9A372367C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FF814A99-F1B0-4A58-B32D-D9A372367C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Government Debt, cont’d.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 smtClean="0"/>
              <a:t>Slide </a:t>
            </a:r>
            <a:fld id="{10F55E4F-0424-480C-BAA7-57D5DD1DECCD}" type="slidenum">
              <a:rPr lang="en-US" sz="1050" smtClean="0"/>
              <a:pPr>
                <a:defRPr/>
              </a:pPr>
              <a:t>25</a:t>
            </a:fld>
            <a:endParaRPr lang="en-US" sz="105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4284752"/>
              </p:ext>
            </p:extLst>
          </p:nvPr>
        </p:nvGraphicFramePr>
        <p:xfrm>
          <a:off x="609600" y="2057400"/>
          <a:ext cx="5562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0" name="Picture 2" descr="C:\Documents and Settings\walkertra\Local Settings\Temporary Internet Files\Content.IE5\P4K7LT0P\MMj03957150000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77000" y="3200400"/>
            <a:ext cx="1981200" cy="2106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416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9DF589-9BE7-4056-9C70-12A358C5EE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F79DF589-9BE7-4056-9C70-12A358C5EE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9C5DD3-992E-4F37-BCA3-46D4EB692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69C5DD3-992E-4F37-BCA3-46D4EB692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3814B7-E020-4320-8708-675372E01D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253814B7-E020-4320-8708-675372E01D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0DDB2D-4DF1-4963-BA11-B0933CE393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F0DDB2D-4DF1-4963-BA11-B0933CE393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69B2297-376D-4D5F-B2BB-1169D3F09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A69B2297-376D-4D5F-B2BB-1169D3F09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F6CB1F-BE0D-476F-ACEE-1ADB52ECBA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ECF6CB1F-BE0D-476F-ACEE-1ADB52ECBA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 smtClean="0"/>
              <a:t>Slide</a:t>
            </a:r>
            <a:r>
              <a:rPr lang="en-US" dirty="0" smtClean="0"/>
              <a:t> </a:t>
            </a:r>
            <a:fld id="{10F55E4F-0424-480C-BAA7-57D5DD1DECC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94692480"/>
              </p:ext>
            </p:extLst>
          </p:nvPr>
        </p:nvGraphicFramePr>
        <p:xfrm>
          <a:off x="145047" y="1379689"/>
          <a:ext cx="7620000" cy="495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Documents and Settings\walkertra\Local Settings\Temporary Internet Files\Content.IE5\UN8FEV8B\MCj0234110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3505200"/>
            <a:ext cx="1889156" cy="28066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8193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9E76FE3-0118-4596-98C6-DD29F98D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D9E76FE3-0118-4596-98C6-DD29F98DB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07E1F9-F5F8-4204-9BE6-008D7C6F41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F207E1F9-F5F8-4204-9BE6-008D7C6F41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FF55B6-5CB4-49CA-8AC1-F23B9820E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D4FF55B6-5CB4-49CA-8AC1-F23B9820E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677BDB-CB42-4D57-BFEE-3EB195AF00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8D677BDB-CB42-4D57-BFEE-3EB195AF00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4979F9A-90DF-4FD7-A47F-32FCFE17D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B4979F9A-90DF-4FD7-A47F-32FCFE17D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CF32F2-20CE-4D8E-AC68-58E8BCD7E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7DCF32F2-20CE-4D8E-AC68-58E8BCD7E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&gt;&gt;</a:t>
            </a:r>
            <a:r>
              <a:rPr lang="en-US" smtClean="0"/>
              <a:t> C H E C K P O I N 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 dirty="0"/>
              <a:t>Slide </a:t>
            </a:r>
            <a:fld id="{B4A0A397-3B73-4DD6-B2E5-852CB93E1554}" type="slidenum">
              <a:rPr lang="en-US" sz="1050"/>
              <a:pPr>
                <a:defRPr/>
              </a:pPr>
              <a:t>27</a:t>
            </a:fld>
            <a:endParaRPr lang="en-US" sz="1050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is the cause of a budget deficit?</a:t>
            </a:r>
          </a:p>
        </p:txBody>
      </p:sp>
    </p:spTree>
    <p:extLst>
      <p:ext uri="{BB962C8B-B14F-4D97-AF65-F5344CB8AC3E}">
        <p14:creationId xmlns:p14="http://schemas.microsoft.com/office/powerpoint/2010/main" val="101597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 ECONOMIC CHALLENGES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050"/>
              <a:t>Slide </a:t>
            </a:r>
            <a:fld id="{7DF1565D-DD13-4222-B58B-3EC020AC7EE7}" type="slidenum">
              <a:rPr lang="en-US" sz="1050"/>
              <a:pPr>
                <a:defRPr/>
              </a:pPr>
              <a:t>28</a:t>
            </a:fld>
            <a:endParaRPr lang="en-US" sz="105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28332511"/>
              </p:ext>
            </p:extLst>
          </p:nvPr>
        </p:nvGraphicFramePr>
        <p:xfrm>
          <a:off x="457200" y="10668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C:\Documents and Settings\walkertra\Local Settings\Temporary Internet Files\Content.IE5\8ZEJMV4Z\MCj04360050000[1].wmf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85A1AE"/>
              </a:clrFrom>
              <a:clrTo>
                <a:srgbClr val="85A1A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419600"/>
            <a:ext cx="2362200" cy="2198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275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644B27-6191-401F-AFF7-A2950DC83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39644B27-6191-401F-AFF7-A2950DC83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670D4D-9941-493B-B3C9-75AEB2C73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9670D4D-9941-493B-B3C9-75AEB2C73D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6227C1C-62D6-4FC4-B2A1-632153E21F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D6227C1C-62D6-4FC4-B2A1-632153E21F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5C45751-2A8D-4270-9936-4B1B3E892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25C45751-2A8D-4270-9936-4B1B3E892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D363854-2F96-43CF-A3F2-29CADF15E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4D363854-2F96-43CF-A3F2-29CADF15E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98C0B7F-D12B-4F84-92BA-1C2E76243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798C0B7F-D12B-4F84-92BA-1C2E762435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A312559-E955-4799-8A7D-EEE67560D7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CA312559-E955-4799-8A7D-EEE67560D7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439E16B-F61A-4642-980C-E12BED4CD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4439E16B-F61A-4642-980C-E12BED4CD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B1CB501-359D-4E97-9ACF-FB92382CF3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8B1CB501-359D-4E97-9ACF-FB92382CF3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&gt;&gt;</a:t>
            </a:r>
            <a:r>
              <a:rPr lang="en-US" smtClean="0"/>
              <a:t> C H E C K P O I N T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1200" dirty="0"/>
              <a:t>Slide</a:t>
            </a:r>
            <a:r>
              <a:rPr lang="en-US" dirty="0"/>
              <a:t> </a:t>
            </a:r>
            <a:fld id="{E8E43161-18CB-4DBE-BB44-384634AD2DB8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mtClean="0"/>
              <a:t>What are future economic concerns for a country’s economy?</a:t>
            </a: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7696200" y="0"/>
            <a:ext cx="1447800" cy="1524000"/>
          </a:xfrm>
          <a:prstGeom prst="rect">
            <a:avLst/>
          </a:prstGeom>
          <a:gradFill rotWithShape="0">
            <a:gsLst>
              <a:gs pos="0">
                <a:srgbClr val="9361A2"/>
              </a:gs>
              <a:gs pos="100000">
                <a:srgbClr val="FFFFFF"/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0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Components of GDP</a:t>
            </a:r>
            <a:br>
              <a:rPr lang="en-US" smtClean="0"/>
            </a:br>
            <a:endParaRPr lang="en-US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505455"/>
              </p:ext>
            </p:extLst>
          </p:nvPr>
        </p:nvGraphicFramePr>
        <p:xfrm>
          <a:off x="685800" y="1371600"/>
          <a:ext cx="7924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F67E6AA-2E4C-4B57-A1A4-C4415C3C45AB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40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C6EAC87-E2D9-4889-986F-C8C956ADE8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EC6EAC87-E2D9-4889-986F-C8C956ADE8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ED8BBEA-50AF-4B87-97F6-8C0D18A65D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ED8BBEA-50AF-4B87-97F6-8C0D18A65D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9FFD822-8C1F-4BF4-8AF1-9740D6CDC5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39FFD822-8C1F-4BF4-8AF1-9740D6CDC5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850847-5251-4A3F-8813-A6EAEF5CEA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D2850847-5251-4A3F-8813-A6EAEF5CEA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NOT Included in GDP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743808"/>
              </p:ext>
            </p:extLst>
          </p:nvPr>
        </p:nvGraphicFramePr>
        <p:xfrm>
          <a:off x="304800" y="1981200"/>
          <a:ext cx="56388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1F9ED8B-8283-4E89-81BE-2EF6C6303518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8198" name="Picture 7" descr="C:\Documents and Settings\walkertra\Local Settings\Temporary Internet Files\Content.IE5\GLUZ85AV\MCj03308540000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10200" y="2743200"/>
            <a:ext cx="3200400" cy="324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980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5ADC14-F2B8-4DD9-8D27-ECEEF6CDDD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55ADC14-F2B8-4DD9-8D27-ECEEF6CDDD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B0BFB27-FA34-4FFE-8611-7A9E68FFFF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BB0BFB27-FA34-4FFE-8611-7A9E68FFFF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GDP per capita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596258"/>
              </p:ext>
            </p:extLst>
          </p:nvPr>
        </p:nvGraphicFramePr>
        <p:xfrm>
          <a:off x="457200" y="1371600"/>
          <a:ext cx="6705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</p:spPr>
        <p:txBody>
          <a:bodyPr/>
          <a:lstStyle/>
          <a:p>
            <a:fld id="{8F67309B-57ED-4324-9173-E82A64018504}" type="slidenum">
              <a:rPr lang="en-US" smtClean="0"/>
              <a:pPr/>
              <a:t>5</a:t>
            </a:fld>
            <a:endParaRPr lang="en-US" smtClean="0"/>
          </a:p>
        </p:txBody>
      </p:sp>
      <p:pic>
        <p:nvPicPr>
          <p:cNvPr id="7172" name="Picture 4" descr="j018634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62800" y="1981200"/>
            <a:ext cx="15049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1874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6488EA-C227-46BB-B07F-B6FDC9E65E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896488EA-C227-46BB-B07F-B6FDC9E65E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DFBAAF-6142-4EF6-9173-9BBF90BD0E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7FDFBAAF-6142-4EF6-9173-9BBF90BD0E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9C304B8-9C3A-46F6-B0CD-46CB4B362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59C304B8-9C3A-46F6-B0CD-46CB4B362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99709F3-9076-4817-BFE1-C77486EBF7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699709F3-9076-4817-BFE1-C77486EBF7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A2651E-9D2E-43B2-8291-190C2D39D5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10A2651E-9D2E-43B2-8291-190C2D39D5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E25EBB-3C90-4A4E-B6E1-DB1FA0DCFE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CBE25EBB-3C90-4A4E-B6E1-DB1FA0DCFE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3A3723-FBA9-4DD8-B03F-466FD7D23D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E63A3723-FBA9-4DD8-B03F-466FD7D23D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010EA01-9063-422A-B0B4-AD52F5F8A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F010EA01-9063-422A-B0B4-AD52F5F8A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E332424-6771-47C4-84C2-3B350DA588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6E332424-6771-47C4-84C2-3B350DA588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LABOR ACTIVITIES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764441"/>
              </p:ext>
            </p:extLst>
          </p:nvPr>
        </p:nvGraphicFramePr>
        <p:xfrm>
          <a:off x="685800" y="1981200"/>
          <a:ext cx="5334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88E46A8-F389-4E60-88F0-F98F11ECA48C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12294" name="Picture 6" descr="C:\Documents and Settings\walkertra\Local Settings\Temporary Internet Files\Content.IE5\49EZ8L2F\MCj04325090000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2743200"/>
            <a:ext cx="2298700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5713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BAC19FA-3D8D-46A4-B257-E4468B742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9BAC19FA-3D8D-46A4-B257-E4468B742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7692BD-640B-4270-9175-F6FB7646D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AD7692BD-640B-4270-9175-F6FB7646D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B2B010-5A16-46AB-9EC7-6A4924797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A9B2B010-5A16-46AB-9EC7-6A4924797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0E5BBB1-F3C6-43FE-A6F0-B44399FB82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B0E5BBB1-F3C6-43FE-A6F0-B44399FB82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0AF73A-D81B-43BE-8DAD-D0AB9C4E5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010AF73A-D81B-43BE-8DAD-D0AB9C4E53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Labor Activities ~ Employment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4489884"/>
              </p:ext>
            </p:extLst>
          </p:nvPr>
        </p:nvGraphicFramePr>
        <p:xfrm>
          <a:off x="533400" y="1371600"/>
          <a:ext cx="7772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801DFBF-AFE2-48EE-9BBA-0A073A95B560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35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044F29-5A06-4A1B-AE06-69AC5DF44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2044F29-5A06-4A1B-AE06-69AC5DF440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CE0E338-9626-4F56-BE9B-EFED89951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BCE0E338-9626-4F56-BE9B-EFED89951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9B121B-8526-494D-AF6E-F50237FD41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AF9B121B-8526-494D-AF6E-F50237FD41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0C7F31-4587-476A-9AAE-F17883F7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060C7F31-4587-476A-9AAE-F17883F732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1779AC-74DD-4AAC-9E90-1621EA5F1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0A1779AC-74DD-4AAC-9E90-1621EA5F1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3ACC928-9BA9-4B29-967E-254C09C97D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63ACC928-9BA9-4B29-967E-254C09C97D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6B2214-BF37-4ADA-8F3F-4317D9B493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766B2214-BF37-4ADA-8F3F-4317D9B493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482742-F968-454D-AA27-D47D811639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C482742-F968-454D-AA27-D47D811639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6AE7398-1976-480C-8696-E83F6F3F8C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96AE7398-1976-480C-8696-E83F6F3F8C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567724-D86E-4366-A632-9D19B6F95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52567724-D86E-4366-A632-9D19B6F95B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B4EE3E0-DD04-43B4-91F3-467DF5EDD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CB4EE3E0-DD04-43B4-91F3-467DF5EDD8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7A4DAC-4DAD-45DC-AE72-0FEF8DC5BC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C37A4DAC-4DAD-45DC-AE72-0FEF8DC5BC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Labor activities ~ Productivity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145100"/>
              </p:ext>
            </p:extLst>
          </p:nvPr>
        </p:nvGraphicFramePr>
        <p:xfrm>
          <a:off x="685800" y="990600"/>
          <a:ext cx="7772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1423703-549B-4406-8058-54EC16DB9EE6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2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1AA65D-79C5-4175-895F-DDC86BD4DB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111AA65D-79C5-4175-895F-DDC86BD4DB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109AB48-1B0A-44E8-B93D-BCFCB3E4AF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E109AB48-1B0A-44E8-B93D-BCFCB3E4AF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E1BC41-A8EB-456B-8534-F034D42319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98E1BC41-A8EB-456B-8534-F034D42319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BAEFFD7-FBA3-4B8A-9D66-9D424A3F2B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graphicEl>
                                              <a:dgm id="{1BAEFFD7-FBA3-4B8A-9D66-9D424A3F2B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9984773-8216-440D-B154-669445FD92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49984773-8216-440D-B154-669445FD92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DC0028-37A7-46EF-A039-5DE99761F0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graphicEl>
                                              <a:dgm id="{40DC0028-37A7-46EF-A039-5DE99761F0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1E237FA-1470-4147-8A10-48374B673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41E237FA-1470-4147-8A10-48374B673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2E4C71-CF14-458A-95A3-8EABDCC9C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graphicEl>
                                              <a:dgm id="{C62E4C71-CF14-458A-95A3-8EABDCC9C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AAD1E34-BBB7-4754-B1A2-B57AC0EB1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2AAD1E34-BBB7-4754-B1A2-B57AC0EB1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7E59EA-19CE-47E4-A566-5464918E9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graphicEl>
                                              <a:dgm id="{0B7E59EA-19CE-47E4-A566-5464918E9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4D5F71-71FE-436D-9F25-38D94B450D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984D5F71-71FE-436D-9F25-38D94B450D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/>
              <a:t>CONSUMER SPENDING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8258968"/>
              </p:ext>
            </p:extLst>
          </p:nvPr>
        </p:nvGraphicFramePr>
        <p:xfrm>
          <a:off x="228600" y="1752600"/>
          <a:ext cx="6477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Chapter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57FF36B-C00F-478B-A50E-EDF4191F76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16390" name="Picture 6" descr="paycheck.gif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53284" y="2667000"/>
            <a:ext cx="229393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7672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FFF015E-8341-4F95-9E15-D6819E84DC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7FFF015E-8341-4F95-9E15-D6819E84DC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B665E1-DB13-4965-B643-A6923478C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45B665E1-DB13-4965-B643-A6923478C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8E8BEA-5425-4CD3-9054-2425FD27B8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graphicEl>
                                              <a:dgm id="{518E8BEA-5425-4CD3-9054-2425FD27B8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7A751B-9D0E-4F9B-9F50-2C8914C35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027A751B-9D0E-4F9B-9F50-2C8914C35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2FD1D7D-90F9-4792-B246-37C720735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graphicEl>
                                              <a:dgm id="{D2FD1D7D-90F9-4792-B246-37C720735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98</TotalTime>
  <Words>1449</Words>
  <Application>Microsoft Office PowerPoint</Application>
  <PresentationFormat>On-screen Show (4:3)</PresentationFormat>
  <Paragraphs>233</Paragraphs>
  <Slides>29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Book Antiqua</vt:lpstr>
      <vt:lpstr>Calibri</vt:lpstr>
      <vt:lpstr>Century Gothic</vt:lpstr>
      <vt:lpstr>Times New Roman</vt:lpstr>
      <vt:lpstr>Wingdings</vt:lpstr>
      <vt:lpstr>Apothecary</vt:lpstr>
      <vt:lpstr>Chapter 2 Measuring economic activity</vt:lpstr>
      <vt:lpstr>GROSS DOMESTIC PRODUCT (GDP)</vt:lpstr>
      <vt:lpstr>Components of GDP </vt:lpstr>
      <vt:lpstr>NOT Included in GDP</vt:lpstr>
      <vt:lpstr>GDP per capita</vt:lpstr>
      <vt:lpstr>LABOR ACTIVITIES</vt:lpstr>
      <vt:lpstr>Labor Activities ~ Employment</vt:lpstr>
      <vt:lpstr>Labor activities ~ Productivity</vt:lpstr>
      <vt:lpstr>CONSUMER SPENDING</vt:lpstr>
      <vt:lpstr>CONSUMER SPENDING</vt:lpstr>
      <vt:lpstr>&gt;&gt; C H E C K P O I N T</vt:lpstr>
      <vt:lpstr>LESSON 2-2 Economic Conditions Change</vt:lpstr>
      <vt:lpstr>THE BUSINESS CYCLE</vt:lpstr>
      <vt:lpstr>PowerPoint Presentation</vt:lpstr>
      <vt:lpstr>CONSUMER PRICES</vt:lpstr>
      <vt:lpstr>PowerPoint Presentation</vt:lpstr>
      <vt:lpstr>Economic Conditions Change</vt:lpstr>
      <vt:lpstr>LESSON 2-3 Other Measures of Business Activity</vt:lpstr>
      <vt:lpstr>Investment Activities</vt:lpstr>
      <vt:lpstr>Investment Activities, cont’d.</vt:lpstr>
      <vt:lpstr>Personal Savings</vt:lpstr>
      <vt:lpstr>The Stock Market</vt:lpstr>
      <vt:lpstr>The Bond Market</vt:lpstr>
      <vt:lpstr>Government Debt</vt:lpstr>
      <vt:lpstr>Government Debt, cont’d.</vt:lpstr>
      <vt:lpstr>Decision-Making</vt:lpstr>
      <vt:lpstr>&gt;&gt; C H E C K P O I N T</vt:lpstr>
      <vt:lpstr>FUTURE ECONOMIC CHALLENGES</vt:lpstr>
      <vt:lpstr>&gt;&gt; C H E C K P O I N T</vt:lpstr>
    </vt:vector>
  </TitlesOfParts>
  <Company>WCSD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Measuring economic activity</dc:title>
  <dc:creator>walkertra</dc:creator>
  <cp:lastModifiedBy>Sean Gibbons</cp:lastModifiedBy>
  <cp:revision>11</cp:revision>
  <dcterms:created xsi:type="dcterms:W3CDTF">2011-08-22T18:16:41Z</dcterms:created>
  <dcterms:modified xsi:type="dcterms:W3CDTF">2016-01-27T16:44:58Z</dcterms:modified>
</cp:coreProperties>
</file>