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 layout="1pic" frame="frameStyle6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FC3994-8D9F-4069-95A3-3CD4FBE6C5B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3585F6-7CDF-4131-870D-F1986FAC97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K-9 Agility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8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4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94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06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3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98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0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Winning Run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17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</TotalTime>
  <Words>8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K-9 Agility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Winning Run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K-9 Agility Network</dc:title>
  <dc:creator>Faithe</dc:creator>
  <cp:lastModifiedBy>Faithe</cp:lastModifiedBy>
  <cp:revision>3</cp:revision>
  <dcterms:created xsi:type="dcterms:W3CDTF">2011-01-08T20:05:31Z</dcterms:created>
  <dcterms:modified xsi:type="dcterms:W3CDTF">2011-01-11T16:59:00Z</dcterms:modified>
</cp:coreProperties>
</file>