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7" r:id="rId8"/>
    <p:sldId id="266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4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58534-C046-4071-B83D-4A88FFB12BD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11/6/2013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305C1-3DBA-4698-B454-17D84E538A7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4575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58534-C046-4071-B83D-4A88FFB12BD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11/6/2013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305C1-3DBA-4698-B454-17D84E538A7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2909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58534-C046-4071-B83D-4A88FFB12BD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11/6/2013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305C1-3DBA-4698-B454-17D84E538A7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029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58534-C046-4071-B83D-4A88FFB12BD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11/6/2013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305C1-3DBA-4698-B454-17D84E538A7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1999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58534-C046-4071-B83D-4A88FFB12BD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11/6/2013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305C1-3DBA-4698-B454-17D84E538A7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254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58534-C046-4071-B83D-4A88FFB12BD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11/6/2013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305C1-3DBA-4698-B454-17D84E538A7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985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58534-C046-4071-B83D-4A88FFB12BD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11/6/2013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305C1-3DBA-4698-B454-17D84E538A7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546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58534-C046-4071-B83D-4A88FFB12BD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11/6/2013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305C1-3DBA-4698-B454-17D84E538A7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1674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58534-C046-4071-B83D-4A88FFB12BD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11/6/2013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305C1-3DBA-4698-B454-17D84E538A7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1270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58534-C046-4071-B83D-4A88FFB12BD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11/6/2013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305C1-3DBA-4698-B454-17D84E538A7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949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58534-C046-4071-B83D-4A88FFB12BD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11/6/2013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305C1-3DBA-4698-B454-17D84E538A7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9150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prstClr val="white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prstClr val="white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prstClr val="white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prstClr val="white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prstClr val="white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prstClr val="white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prstClr val="white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prstClr val="white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prstClr val="white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prstClr val="white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prstClr val="white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prstClr val="white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prstClr val="white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prstClr val="white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prstClr val="white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prstClr val="white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58534-C046-4071-B83D-4A88FFB12BD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11/6/2013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305C1-3DBA-4698-B454-17D84E538A7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prstClr val="white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prstClr val="white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5847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307355"/>
            <a:ext cx="9144000" cy="1470025"/>
          </a:xfrm>
        </p:spPr>
        <p:txBody>
          <a:bodyPr/>
          <a:lstStyle/>
          <a:p>
            <a:pPr algn="ctr"/>
            <a:r>
              <a:rPr lang="en-US" dirty="0" smtClean="0"/>
              <a:t>Applying References and Hyperlinks in Word 2010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867400"/>
            <a:ext cx="9144000" cy="861420"/>
          </a:xfrm>
        </p:spPr>
        <p:txBody>
          <a:bodyPr/>
          <a:lstStyle/>
          <a:p>
            <a:pPr algn="ctr"/>
            <a:r>
              <a:rPr lang="en-US" dirty="0" smtClean="0"/>
              <a:t>Created by: Jennifer Tyndall, Spring Creek High 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14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What is a hyperlink?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669639"/>
          </a:xfrm>
        </p:spPr>
        <p:txBody>
          <a:bodyPr>
            <a:normAutofit/>
          </a:bodyPr>
          <a:lstStyle/>
          <a:p>
            <a:r>
              <a:rPr lang="en-US" sz="2800" dirty="0"/>
              <a:t>A hyperlink is colored and underlined text or a colored and underlined graphic that you click to open any one of the following items: </a:t>
            </a:r>
          </a:p>
          <a:p>
            <a:pPr lvl="1"/>
            <a:r>
              <a:rPr lang="en-US" sz="2800" dirty="0"/>
              <a:t>A file </a:t>
            </a:r>
          </a:p>
          <a:p>
            <a:pPr lvl="1"/>
            <a:r>
              <a:rPr lang="en-US" sz="2800" dirty="0"/>
              <a:t>A location in a file </a:t>
            </a:r>
          </a:p>
          <a:p>
            <a:pPr lvl="1"/>
            <a:r>
              <a:rPr lang="en-US" sz="2800" dirty="0"/>
              <a:t>A Web page on the Web 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6123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123080" cy="924475"/>
          </a:xfrm>
        </p:spPr>
        <p:txBody>
          <a:bodyPr/>
          <a:lstStyle/>
          <a:p>
            <a:r>
              <a:rPr lang="en-US" dirty="0" smtClean="0"/>
              <a:t>Insert Hyperlinks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286136"/>
            <a:ext cx="3471277" cy="441325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Insert Ribbon</a:t>
            </a:r>
            <a:r>
              <a:rPr lang="en-US" sz="2000" dirty="0" smtClean="0"/>
              <a:t>, </a:t>
            </a:r>
            <a:r>
              <a:rPr lang="en-US" sz="2000" u="sng" dirty="0" smtClean="0"/>
              <a:t>Links group</a:t>
            </a:r>
            <a:r>
              <a:rPr lang="en-US" sz="2000" dirty="0" smtClean="0"/>
              <a:t>, click “Hyperlink”</a:t>
            </a:r>
          </a:p>
          <a:p>
            <a:r>
              <a:rPr lang="en-US" sz="2000" dirty="0" smtClean="0"/>
              <a:t>Options to Link to: Existing File or Web Page, Place in the Document, Create New Document, or Email address</a:t>
            </a:r>
          </a:p>
          <a:p>
            <a:r>
              <a:rPr lang="en-US" sz="2000" dirty="0" smtClean="0"/>
              <a:t>To insert a hyperlink to a web page, type in the web address and click OK</a:t>
            </a: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814" y="5679795"/>
            <a:ext cx="8726097" cy="949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6448" y="2437867"/>
            <a:ext cx="4027932" cy="2109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176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123080" cy="924475"/>
          </a:xfrm>
        </p:spPr>
        <p:txBody>
          <a:bodyPr/>
          <a:lstStyle/>
          <a:p>
            <a:r>
              <a:rPr lang="en-US" dirty="0" smtClean="0"/>
              <a:t>Add Hyperlinks to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524001"/>
            <a:ext cx="7067758" cy="2590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Select the text you want to hyperlink</a:t>
            </a:r>
          </a:p>
          <a:p>
            <a:r>
              <a:rPr lang="en-US" sz="2000" dirty="0" smtClean="0"/>
              <a:t>Go to Insert, Hyperlink</a:t>
            </a:r>
          </a:p>
          <a:p>
            <a:r>
              <a:rPr lang="en-US" sz="2000" dirty="0" smtClean="0"/>
              <a:t>Type in the web address and click OK</a:t>
            </a:r>
          </a:p>
          <a:p>
            <a:r>
              <a:rPr lang="en-US" sz="2000" dirty="0" smtClean="0"/>
              <a:t>To view the web page you hyperlinked, hold down the CTRL key and click on the link (it will open up the link in Internet Explorer)</a:t>
            </a:r>
            <a:endParaRPr lang="en-US" sz="20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267200"/>
            <a:ext cx="7336899" cy="2228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492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Hyperlinks to Graphics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6400"/>
            <a:ext cx="4023519" cy="4819651"/>
          </a:xfrm>
        </p:spPr>
        <p:txBody>
          <a:bodyPr>
            <a:noAutofit/>
          </a:bodyPr>
          <a:lstStyle/>
          <a:p>
            <a:r>
              <a:rPr lang="en-US" sz="2400" dirty="0" smtClean="0"/>
              <a:t>Right-click on picture, and select Hyperlink</a:t>
            </a:r>
          </a:p>
          <a:p>
            <a:r>
              <a:rPr lang="en-US" sz="2400" dirty="0" smtClean="0"/>
              <a:t>Select “Link to” option (web page is most common)</a:t>
            </a:r>
          </a:p>
          <a:p>
            <a:pPr lvl="1"/>
            <a:r>
              <a:rPr lang="en-US" sz="2000" dirty="0" smtClean="0"/>
              <a:t>Type in the web address and click OK</a:t>
            </a:r>
          </a:p>
          <a:p>
            <a:pPr lvl="1"/>
            <a:r>
              <a:rPr lang="en-US" sz="2000" dirty="0" smtClean="0"/>
              <a:t>When you press CTRL + click on the picture, it will take you to the specified web page </a:t>
            </a:r>
            <a:endParaRPr lang="en-US" sz="20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133600"/>
            <a:ext cx="3541765" cy="371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627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123080" cy="924475"/>
          </a:xfrm>
        </p:spPr>
        <p:txBody>
          <a:bodyPr/>
          <a:lstStyle/>
          <a:p>
            <a:r>
              <a:rPr lang="en-US" dirty="0" smtClean="0"/>
              <a:t>Bookmarks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1524001"/>
            <a:ext cx="4175919" cy="5029200"/>
          </a:xfrm>
        </p:spPr>
        <p:txBody>
          <a:bodyPr>
            <a:noAutofit/>
          </a:bodyPr>
          <a:lstStyle/>
          <a:p>
            <a:r>
              <a:rPr lang="en-US" dirty="0" smtClean="0"/>
              <a:t>Create bookmarks to assign a name to a specific point in a document</a:t>
            </a:r>
          </a:p>
          <a:p>
            <a:pPr lvl="1"/>
            <a:r>
              <a:rPr lang="en-US" sz="1800" dirty="0" smtClean="0"/>
              <a:t>Also helpful in finding important information later</a:t>
            </a:r>
          </a:p>
          <a:p>
            <a:r>
              <a:rPr lang="en-US" dirty="0" smtClean="0"/>
              <a:t>To create a bookmark:</a:t>
            </a:r>
          </a:p>
          <a:p>
            <a:pPr lvl="1"/>
            <a:r>
              <a:rPr lang="en-US" sz="1800" dirty="0" smtClean="0"/>
              <a:t>Highlight what you want to book mark</a:t>
            </a:r>
          </a:p>
          <a:p>
            <a:pPr lvl="1"/>
            <a:r>
              <a:rPr lang="en-US" sz="1800" b="1" dirty="0" smtClean="0"/>
              <a:t>Insert Ribbon</a:t>
            </a:r>
            <a:r>
              <a:rPr lang="en-US" sz="1800" dirty="0" smtClean="0"/>
              <a:t>, within the </a:t>
            </a:r>
            <a:r>
              <a:rPr lang="en-US" sz="1800" u="sng" dirty="0" smtClean="0"/>
              <a:t>Links group</a:t>
            </a:r>
            <a:r>
              <a:rPr lang="en-US" sz="1800" dirty="0" smtClean="0"/>
              <a:t>, and click on “Bookmark”</a:t>
            </a:r>
          </a:p>
          <a:p>
            <a:pPr lvl="1"/>
            <a:r>
              <a:rPr lang="en-US" sz="1800" dirty="0" smtClean="0"/>
              <a:t>Assign a name to the bookmark (no spaces!)</a:t>
            </a:r>
          </a:p>
          <a:p>
            <a:pPr lvl="1"/>
            <a:r>
              <a:rPr lang="en-US" sz="1800" dirty="0" smtClean="0"/>
              <a:t>Click “Add”</a:t>
            </a:r>
            <a:endParaRPr lang="en-US" sz="18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2488" y="2146125"/>
            <a:ext cx="4135381" cy="402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930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123080" cy="924475"/>
          </a:xfrm>
        </p:spPr>
        <p:txBody>
          <a:bodyPr/>
          <a:lstStyle/>
          <a:p>
            <a:r>
              <a:rPr lang="en-US" dirty="0" smtClean="0"/>
              <a:t>Email Addresses as Hyperlinks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1" y="1219200"/>
            <a:ext cx="3810000" cy="5400675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Used to simplify the way people respond to electronic documents</a:t>
            </a:r>
          </a:p>
          <a:p>
            <a:r>
              <a:rPr lang="en-US" sz="2000" dirty="0" smtClean="0"/>
              <a:t>1. Highlight text you want hyperlinked</a:t>
            </a:r>
          </a:p>
          <a:p>
            <a:r>
              <a:rPr lang="en-US" sz="2000" dirty="0" smtClean="0"/>
              <a:t>2. Insert, Hyperlink, select E-mail Address</a:t>
            </a:r>
          </a:p>
          <a:p>
            <a:r>
              <a:rPr lang="en-US" sz="2000" dirty="0"/>
              <a:t>3</a:t>
            </a:r>
            <a:r>
              <a:rPr lang="en-US" sz="2000" dirty="0" smtClean="0"/>
              <a:t>. Type in email address and subject of email, click OK</a:t>
            </a:r>
          </a:p>
          <a:p>
            <a:r>
              <a:rPr lang="en-US" sz="2000" dirty="0" smtClean="0"/>
              <a:t>When you press CTRL + the hyperlink, MS Outlook will open your email account and start an email to the person specified by the hyperlink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828800"/>
            <a:ext cx="3470275" cy="180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886200"/>
            <a:ext cx="5067300" cy="273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980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Hyperlinking Bookmarks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828800"/>
            <a:ext cx="3947319" cy="405130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You can make hyperlinks that jump to a specific point in a document</a:t>
            </a:r>
          </a:p>
          <a:p>
            <a:pPr lvl="1"/>
            <a:r>
              <a:rPr lang="en-US" dirty="0" smtClean="0"/>
              <a:t>Often times used to return to the beginning of a page or document</a:t>
            </a:r>
          </a:p>
          <a:p>
            <a:r>
              <a:rPr lang="en-US" dirty="0" smtClean="0"/>
              <a:t>1. Select text</a:t>
            </a:r>
          </a:p>
          <a:p>
            <a:r>
              <a:rPr lang="en-US" dirty="0" smtClean="0"/>
              <a:t>2. Insert, Hyperlink</a:t>
            </a:r>
          </a:p>
          <a:p>
            <a:r>
              <a:rPr lang="en-US" dirty="0" smtClean="0"/>
              <a:t>3. Click on “Bookmark” </a:t>
            </a:r>
          </a:p>
          <a:p>
            <a:r>
              <a:rPr lang="en-US" dirty="0" smtClean="0"/>
              <a:t>4. Select Bookmark you want to hyperlink </a:t>
            </a:r>
          </a:p>
          <a:p>
            <a:r>
              <a:rPr lang="en-US" dirty="0" smtClean="0"/>
              <a:t>5. Click OK twice</a:t>
            </a:r>
          </a:p>
          <a:p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438400"/>
            <a:ext cx="4702579" cy="2576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856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Viewing Bookmarks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809749"/>
            <a:ext cx="4175919" cy="4051301"/>
          </a:xfrm>
        </p:spPr>
        <p:txBody>
          <a:bodyPr>
            <a:noAutofit/>
          </a:bodyPr>
          <a:lstStyle/>
          <a:p>
            <a:r>
              <a:rPr lang="en-US" sz="2400" dirty="0" smtClean="0"/>
              <a:t>To go to a bookmark you have created, click on Insert &gt; Bookmark</a:t>
            </a:r>
          </a:p>
          <a:p>
            <a:r>
              <a:rPr lang="en-US" sz="2400" dirty="0" smtClean="0"/>
              <a:t>Select the bookmark, and click “Go To”</a:t>
            </a:r>
          </a:p>
          <a:p>
            <a:r>
              <a:rPr lang="en-US" sz="2400" dirty="0" smtClean="0"/>
              <a:t>Your cursor will move to the bookmarked section of your document</a:t>
            </a:r>
            <a:endParaRPr lang="en-US" sz="24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362200"/>
            <a:ext cx="3217688" cy="2921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054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</TotalTime>
  <Words>441</Words>
  <Application>Microsoft Office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Summer</vt:lpstr>
      <vt:lpstr>Applying References and Hyperlinks in Word 2010</vt:lpstr>
      <vt:lpstr>What is a hyperlink?</vt:lpstr>
      <vt:lpstr>Insert Hyperlinks</vt:lpstr>
      <vt:lpstr>Add Hyperlinks to Text</vt:lpstr>
      <vt:lpstr>Add Hyperlinks to Graphics</vt:lpstr>
      <vt:lpstr>Bookmarks</vt:lpstr>
      <vt:lpstr>Email Addresses as Hyperlinks</vt:lpstr>
      <vt:lpstr> Hyperlinking Bookmarks</vt:lpstr>
      <vt:lpstr>Viewing Bookmarks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Applying References and Hyperlinks in Word 2010</dc:title>
  <dc:creator>Trey Helms</dc:creator>
  <cp:lastModifiedBy>Sean Gibbons</cp:lastModifiedBy>
  <cp:revision>11</cp:revision>
  <dcterms:created xsi:type="dcterms:W3CDTF">2010-10-06T14:48:55Z</dcterms:created>
  <dcterms:modified xsi:type="dcterms:W3CDTF">2013-11-06T16:35:32Z</dcterms:modified>
</cp:coreProperties>
</file>