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EF9F-7A6F-4127-9975-48BF8603F247}" type="datetimeFigureOut">
              <a:rPr lang="en-US" smtClean="0"/>
              <a:pPr/>
              <a:t>11/11/2006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C18C-D558-4DF4-A5F4-721378AA4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Lucerne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Biographies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Lincoln: A Life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Dr. Michael Broom</a:t>
            </a:r>
          </a:p>
          <a:p>
            <a:r>
              <a:rPr lang="en-US" dirty="0" smtClean="0"/>
              <a:t>Professor Emeritus of American History, Packard University</a:t>
            </a:r>
          </a:p>
          <a:p>
            <a:r>
              <a:rPr lang="en-US" dirty="0" smtClean="0"/>
              <a:t>Writer/editor of 15 books on Civil War-era America</a:t>
            </a:r>
          </a:p>
          <a:p>
            <a:r>
              <a:rPr lang="en-US" dirty="0" smtClean="0"/>
              <a:t>Previous book (</a:t>
            </a:r>
            <a:r>
              <a:rPr lang="en-US" i="1" dirty="0" smtClean="0"/>
              <a:t>The Misadventures of Andrew Jackson</a:t>
            </a:r>
            <a:r>
              <a:rPr lang="en-US" dirty="0" smtClean="0"/>
              <a:t>) sold 150,000 copies</a:t>
            </a:r>
          </a:p>
          <a:p>
            <a:endParaRPr lang="en-US" dirty="0"/>
          </a:p>
        </p:txBody>
      </p:sp>
      <p:pic>
        <p:nvPicPr>
          <p:cNvPr id="1026" name="Picture 2" descr="C:\Documents and Settings\Tim Huddleston\Local Settings\Temporary Internet Files\Content.IE5\DY700SNT\MCj0149881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81200"/>
            <a:ext cx="3787806" cy="2871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Washington in His Own Words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By Emmett Ray, PhD.</a:t>
            </a:r>
          </a:p>
          <a:p>
            <a:r>
              <a:rPr lang="en-US" dirty="0" smtClean="0"/>
              <a:t>Associate Professor of History, Centre College</a:t>
            </a:r>
          </a:p>
          <a:p>
            <a:r>
              <a:rPr lang="en-US" dirty="0" smtClean="0"/>
              <a:t>Writer/editor of 8 books on Colonial America</a:t>
            </a:r>
          </a:p>
          <a:p>
            <a:r>
              <a:rPr lang="en-US" dirty="0" smtClean="0"/>
              <a:t>Previous book </a:t>
            </a:r>
            <a:r>
              <a:rPr lang="en-US" dirty="0" smtClean="0"/>
              <a:t>(</a:t>
            </a:r>
            <a:r>
              <a:rPr lang="en-US" i="1" dirty="0" smtClean="0"/>
              <a:t>Birth </a:t>
            </a:r>
            <a:r>
              <a:rPr lang="en-US" i="1" dirty="0" smtClean="0"/>
              <a:t>of a </a:t>
            </a:r>
            <a:r>
              <a:rPr lang="en-US" i="1" dirty="0" smtClean="0"/>
              <a:t>Symbol</a:t>
            </a:r>
            <a:r>
              <a:rPr lang="en-US" dirty="0" smtClean="0"/>
              <a:t>) </a:t>
            </a:r>
            <a:r>
              <a:rPr lang="en-US" dirty="0" smtClean="0"/>
              <a:t>sold 150,000 copies</a:t>
            </a:r>
          </a:p>
        </p:txBody>
      </p:sp>
      <p:pic>
        <p:nvPicPr>
          <p:cNvPr id="1026" name="Picture 2" descr="C:\Documents and Settings\Cat Skintik\Local Settings\Temporary Internet Files\Content.IE5\91HRAH3P\MCj0150053000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0016" y="1571624"/>
            <a:ext cx="3197042" cy="4648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77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Lucerne Publishing</vt:lpstr>
      <vt:lpstr>Lincoln: A Life</vt:lpstr>
      <vt:lpstr>Washington in His Own Words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Lucerne Publishing</dc:title>
  <dc:creator>Tim Huddleston</dc:creator>
  <cp:lastModifiedBy>Cat Skintik</cp:lastModifiedBy>
  <cp:revision>8</cp:revision>
  <dcterms:created xsi:type="dcterms:W3CDTF">2006-11-05T17:17:04Z</dcterms:created>
  <dcterms:modified xsi:type="dcterms:W3CDTF">2006-11-11T22:48:17Z</dcterms:modified>
</cp:coreProperties>
</file>