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82D4F-F2A4-46A4-A60D-3DBE2EE2882C}" type="datetimeFigureOut">
              <a:rPr lang="en-US" smtClean="0"/>
              <a:t>11/10/2006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97991-44C2-4A4F-B0C9-F7D9B78323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Contoso Food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Quality is Our Favorite Flavor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Prepared on-site</a:t>
            </a:r>
          </a:p>
          <a:p>
            <a:r>
              <a:rPr lang="en-US" dirty="0" smtClean="0"/>
              <a:t>The freshest produce</a:t>
            </a:r>
          </a:p>
          <a:p>
            <a:r>
              <a:rPr lang="en-US" dirty="0" smtClean="0"/>
              <a:t>Choice meats</a:t>
            </a:r>
          </a:p>
          <a:p>
            <a:r>
              <a:rPr lang="en-US" dirty="0" smtClean="0"/>
              <a:t>Organic options</a:t>
            </a:r>
          </a:p>
          <a:p>
            <a:r>
              <a:rPr lang="en-US" dirty="0" smtClean="0"/>
              <a:t>Full salad bar at all meals</a:t>
            </a:r>
          </a:p>
          <a:p>
            <a:r>
              <a:rPr lang="en-US" dirty="0" smtClean="0"/>
              <a:t>Meals for special needs</a:t>
            </a:r>
          </a:p>
          <a:p>
            <a:r>
              <a:rPr lang="en-US" dirty="0" smtClean="0"/>
              <a:t>Balanced, nutritious and no trans fats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“We have students with special dietary needs. Contoso gives them a </a:t>
            </a:r>
            <a:r>
              <a:rPr lang="en-US" dirty="0" smtClean="0"/>
              <a:t>variety of choices at each meal.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Bob Smith</a:t>
            </a:r>
          </a:p>
          <a:p>
            <a:pPr>
              <a:buNone/>
            </a:pPr>
            <a:r>
              <a:rPr lang="en-US" dirty="0" smtClean="0"/>
              <a:t>VP, Operations</a:t>
            </a:r>
          </a:p>
          <a:p>
            <a:pPr>
              <a:buNone/>
            </a:pPr>
            <a:r>
              <a:rPr lang="en-US" dirty="0" smtClean="0"/>
              <a:t>School of Design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Timed or 24-hour service</a:t>
            </a:r>
          </a:p>
          <a:p>
            <a:r>
              <a:rPr lang="en-US" dirty="0" smtClean="0"/>
              <a:t>Professionally trained cooks and servers</a:t>
            </a:r>
          </a:p>
          <a:p>
            <a:r>
              <a:rPr lang="en-US" dirty="0" smtClean="0"/>
              <a:t>On-site dietician</a:t>
            </a:r>
          </a:p>
          <a:p>
            <a:r>
              <a:rPr lang="en-US" dirty="0" smtClean="0"/>
              <a:t>Full-service clean-up crew</a:t>
            </a:r>
          </a:p>
          <a:p>
            <a:r>
              <a:rPr lang="en-US" dirty="0" smtClean="0"/>
              <a:t>Highest standards for housekeeping and sanitation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“Our students were ready to revolt against our previous food service. Contoso literally saved the day with great meals and a terrific staff.”</a:t>
            </a:r>
          </a:p>
          <a:p>
            <a:pPr>
              <a:buNone/>
            </a:pPr>
            <a:r>
              <a:rPr lang="en-US" dirty="0" smtClean="0"/>
              <a:t>Pat Cline</a:t>
            </a:r>
          </a:p>
          <a:p>
            <a:pPr>
              <a:buNone/>
            </a:pPr>
            <a:r>
              <a:rPr lang="en-US" dirty="0" smtClean="0"/>
              <a:t>Dean of Students</a:t>
            </a:r>
          </a:p>
          <a:p>
            <a:pPr>
              <a:buNone/>
            </a:pPr>
            <a:r>
              <a:rPr lang="en-US" dirty="0" smtClean="0"/>
              <a:t>School of the Arts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Locations</a:t>
            </a:r>
            <a:endParaRPr lang="en-US" dirty="0"/>
          </a:p>
        </p:txBody>
      </p:sp>
      <p:pic>
        <p:nvPicPr>
          <p:cNvPr id="1026" name="Picture 2" descr="C:\Documents and Settings\Tim Huddleston\Local Settings\Temporary Internet Files\Content.IE5\KHTXYCJX\MPj04100810000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6223" t="21887" b="54542"/>
          <a:stretch>
            <a:fillRect/>
          </a:stretch>
        </p:blipFill>
        <p:spPr bwMode="auto">
          <a:xfrm>
            <a:off x="1676400" y="1600200"/>
            <a:ext cx="5695998" cy="3877926"/>
          </a:xfrm>
          <a:prstGeom prst="rect">
            <a:avLst/>
          </a:prstGeom>
          <a:noFill/>
        </p:spPr>
      </p:pic>
      <p:sp>
        <p:nvSpPr>
          <p:cNvPr id="6" name="Flowchart: Connector 5"/>
          <p:cNvSpPr/>
          <p:nvPr/>
        </p:nvSpPr>
        <p:spPr>
          <a:xfrm flipH="1" flipV="1">
            <a:off x="2133600" y="35814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 flipV="1">
            <a:off x="3200400" y="41910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 flipV="1">
            <a:off x="3276600" y="45720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 flipV="1">
            <a:off x="3505200" y="46482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 flipV="1">
            <a:off x="3733800" y="48768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 flipH="1" flipV="1">
            <a:off x="3505200" y="43434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 flipH="1" flipV="1">
            <a:off x="3886200" y="44958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 flipH="1" flipV="1">
            <a:off x="4114800" y="48768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 flipH="1" flipV="1">
            <a:off x="4267200" y="44196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 flipH="1" flipV="1">
            <a:off x="4800600" y="43434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 flipH="1" flipV="1">
            <a:off x="4191000" y="47244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 flipH="1" flipV="1">
            <a:off x="4419600" y="47244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 flipH="1" flipV="1">
            <a:off x="4495800" y="49530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 flipH="1" flipV="1">
            <a:off x="4724400" y="44958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 flipH="1" flipV="1">
            <a:off x="4038600" y="39624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 flipH="1" flipV="1">
            <a:off x="4876800" y="41148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 flipH="1" flipV="1">
            <a:off x="3048000" y="38862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 flipH="1" flipV="1">
            <a:off x="3581400" y="37338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 flipH="1" flipV="1">
            <a:off x="3886200" y="4191000"/>
            <a:ext cx="76200" cy="762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Contoso Food Services</vt:lpstr>
      <vt:lpstr>Our Meals</vt:lpstr>
      <vt:lpstr>Our Services</vt:lpstr>
      <vt:lpstr>Our Locations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Tim Huddleston</cp:lastModifiedBy>
  <cp:revision>6</cp:revision>
  <dcterms:created xsi:type="dcterms:W3CDTF">2006-11-10T14:17:59Z</dcterms:created>
  <dcterms:modified xsi:type="dcterms:W3CDTF">2006-11-10T15:19:00Z</dcterms:modified>
</cp:coreProperties>
</file>