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4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2F7B8C7-C954-4912-B393-ECA49F1FB1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496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CDFD38-23DF-4209-B903-E2F56189DAAC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06381B-C008-4D49-A7FF-FB8F30702F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354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3C33FE9-07FC-48BD-96F4-33DDE3755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CC969-A7F0-4279-97AA-2F34F98B0B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30F88-2423-4818-B716-FEFCC8F89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3A9FFF83-426C-4497-BA05-46558B8089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515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2F9FEA8C-0E93-405F-A3A7-38884972F2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2164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31AB69A0-EB2B-4072-A39A-136D9D241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97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0C9E288-1B72-48F6-AA32-9AB77AB22F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3610D5A-2EB0-41FE-A717-5EDE86842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35E8C-8D0A-490F-B7BB-8DF67DAF19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0511-CFCA-4F2A-8AA7-9C0EE6C48D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BDFB2B9-CE7F-47BD-99DF-A551938FF1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B814C-2083-47BA-931A-ACD2D882E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2ADF831-4E17-4DB0-99C3-D20947D3CBB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5EF4052-6150-48FB-A0DE-7DE42F1B87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84184BE-BAC7-49B5-9CA8-A80AA1A63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Formatting Content in Word 2010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6451122"/>
            <a:ext cx="6172200" cy="330678"/>
          </a:xfrm>
        </p:spPr>
        <p:txBody>
          <a:bodyPr>
            <a:normAutofit/>
          </a:bodyPr>
          <a:lstStyle/>
          <a:p>
            <a:r>
              <a:rPr lang="en-US" sz="1400" dirty="0" smtClean="0"/>
              <a:t>Created by Jennifer Tyndall, Spring Creek High School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Indents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8077200" cy="3724275"/>
          </a:xfrm>
        </p:spPr>
        <p:txBody>
          <a:bodyPr/>
          <a:lstStyle/>
          <a:p>
            <a:r>
              <a:rPr lang="en-US" sz="2400"/>
              <a:t>Found on </a:t>
            </a:r>
            <a:r>
              <a:rPr lang="en-US" sz="2400" u="sng"/>
              <a:t>Page Layout Ribbon</a:t>
            </a:r>
            <a:r>
              <a:rPr lang="en-US" sz="2400"/>
              <a:t> within the Paragraph group</a:t>
            </a:r>
          </a:p>
          <a:p>
            <a:r>
              <a:rPr lang="en-US" sz="2400"/>
              <a:t>ALSO found as icon on </a:t>
            </a:r>
            <a:r>
              <a:rPr lang="en-US" sz="2400" u="sng"/>
              <a:t>Home Ribbon</a:t>
            </a:r>
          </a:p>
          <a:p>
            <a:pPr>
              <a:buFont typeface="Wingdings" pitchFamily="2" charset="2"/>
              <a:buNone/>
            </a:pPr>
            <a:endParaRPr lang="en-US" sz="2400"/>
          </a:p>
          <a:p>
            <a:endParaRPr lang="en-US" sz="2400"/>
          </a:p>
          <a:p>
            <a:endParaRPr lang="en-US" sz="2400"/>
          </a:p>
        </p:txBody>
      </p:sp>
      <p:pic>
        <p:nvPicPr>
          <p:cNvPr id="3174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0" y="5057775"/>
            <a:ext cx="5276850" cy="18002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Setting Tabs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7848600" cy="3724275"/>
          </a:xfrm>
        </p:spPr>
        <p:txBody>
          <a:bodyPr/>
          <a:lstStyle/>
          <a:p>
            <a:pPr marL="457200" indent="-457200"/>
            <a:r>
              <a:rPr lang="en-US" u="sng"/>
              <a:t>By using the Ruler:</a:t>
            </a:r>
            <a:r>
              <a:rPr lang="en-US"/>
              <a:t> 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US"/>
              <a:t>Click the </a:t>
            </a:r>
            <a:r>
              <a:rPr lang="en-US" i="1"/>
              <a:t>tab selector</a:t>
            </a:r>
            <a:r>
              <a:rPr lang="en-US"/>
              <a:t> at the left end of the ruler until it displays the type of tab that you want 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en-US"/>
              <a:t>Click the ruler where you want to set the tab stop</a:t>
            </a:r>
            <a:r>
              <a:rPr lang="en-US" sz="2400"/>
              <a:t> </a:t>
            </a:r>
          </a:p>
          <a:p>
            <a:pPr marL="457200" indent="-457200">
              <a:buFont typeface="Wingdings" pitchFamily="2" charset="2"/>
              <a:buNone/>
            </a:pPr>
            <a:endParaRPr lang="en-US" sz="2400"/>
          </a:p>
          <a:p>
            <a:pPr marL="457200" indent="-457200">
              <a:buFont typeface="Wingdings" pitchFamily="2" charset="2"/>
              <a:buNone/>
            </a:pPr>
            <a:endParaRPr lang="en-US" sz="2400"/>
          </a:p>
        </p:txBody>
      </p:sp>
      <p:pic>
        <p:nvPicPr>
          <p:cNvPr id="3379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6096000"/>
            <a:ext cx="5276850" cy="506413"/>
          </a:xfrm>
          <a:noFill/>
          <a:ln/>
        </p:spPr>
      </p:pic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1828800" y="6096000"/>
            <a:ext cx="533400" cy="5334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AutoShap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Setting Tabs (cont’d…)</a:t>
            </a:r>
          </a:p>
        </p:txBody>
      </p:sp>
      <p:pic>
        <p:nvPicPr>
          <p:cNvPr id="34820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7228" y="2370345"/>
            <a:ext cx="2828572" cy="3333334"/>
          </a:xfrm>
          <a:noFill/>
          <a:ln/>
        </p:spPr>
      </p:pic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838200" y="2362200"/>
            <a:ext cx="769302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2400" u="sng"/>
              <a:t>By using the Tabs Dialog Box:</a:t>
            </a:r>
            <a:r>
              <a:rPr lang="en-US" sz="2400"/>
              <a:t> </a:t>
            </a:r>
          </a:p>
          <a:p>
            <a:pPr marL="457200" indent="-4572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2400"/>
              <a:t>Used when you want to add </a:t>
            </a:r>
          </a:p>
          <a:p>
            <a:pPr marL="457200" indent="-4572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2400"/>
              <a:t>      leaders/characters</a:t>
            </a:r>
          </a:p>
          <a:p>
            <a:pPr marL="457200" indent="-4572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2400"/>
              <a:t>Double-click the ruler</a:t>
            </a:r>
          </a:p>
          <a:p>
            <a:pPr marL="457200" indent="-4572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2400"/>
              <a:t>Specify tab stop position, </a:t>
            </a:r>
          </a:p>
          <a:p>
            <a:pPr marL="457200" indent="-4572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2400"/>
              <a:t>      alignment, and leader</a:t>
            </a:r>
          </a:p>
          <a:p>
            <a:pPr marL="457200" indent="-4572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Clear Tabs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/>
              <a:t>Select the tab stop and click on “Clear” for specific tabs, OR</a:t>
            </a:r>
          </a:p>
          <a:p>
            <a:r>
              <a:rPr lang="en-US"/>
              <a:t>Click on “Clear All” to clear all tabs </a:t>
            </a:r>
          </a:p>
        </p:txBody>
      </p:sp>
      <p:pic>
        <p:nvPicPr>
          <p:cNvPr id="3789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38800" y="2514600"/>
            <a:ext cx="2828925" cy="3333750"/>
          </a:xfrm>
          <a:noFill/>
          <a:ln/>
        </p:spPr>
      </p:pic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7620000" y="5105400"/>
            <a:ext cx="838200" cy="381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Font Attributes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8001000" cy="4495800"/>
          </a:xfrm>
        </p:spPr>
        <p:txBody>
          <a:bodyPr/>
          <a:lstStyle/>
          <a:p>
            <a:r>
              <a:rPr lang="en-US" sz="2400" b="1"/>
              <a:t>Font formatting</a:t>
            </a:r>
            <a:r>
              <a:rPr lang="en-US" sz="2400"/>
              <a:t> – appearance, size, and attributes of text</a:t>
            </a:r>
          </a:p>
          <a:p>
            <a:r>
              <a:rPr lang="en-US" sz="2400"/>
              <a:t>Found on </a:t>
            </a:r>
            <a:r>
              <a:rPr lang="en-US" sz="2400" u="sng"/>
              <a:t>Home Ribbon </a:t>
            </a:r>
            <a:r>
              <a:rPr lang="en-US" sz="2400"/>
              <a:t>within the Font group</a:t>
            </a:r>
          </a:p>
          <a:p>
            <a:r>
              <a:rPr lang="en-US" sz="2400"/>
              <a:t>Includes: bold, italics, underline, font type and size, grow font, shrink font, change case, clear formatting, strikethrough, subscript, superscript, text highlighter (also a navigation feature), and font color</a:t>
            </a:r>
          </a:p>
          <a:p>
            <a:pPr>
              <a:buFont typeface="Wingdings" pitchFamily="2" charset="2"/>
              <a:buNone/>
            </a:pPr>
            <a:endParaRPr lang="en-US" sz="2400"/>
          </a:p>
        </p:txBody>
      </p:sp>
      <p:pic>
        <p:nvPicPr>
          <p:cNvPr id="717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3600" y="5267325"/>
            <a:ext cx="5000625" cy="15906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Format Painter</a:t>
            </a:r>
          </a:p>
        </p:txBody>
      </p:sp>
      <p:pic>
        <p:nvPicPr>
          <p:cNvPr id="11268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5257800"/>
            <a:ext cx="771429" cy="1333333"/>
          </a:xfrm>
          <a:noFill/>
          <a:ln/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838200" y="2438400"/>
            <a:ext cx="548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457200" y="2057400"/>
            <a:ext cx="8077200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2400" dirty="0"/>
              <a:t>Found on the </a:t>
            </a:r>
            <a:r>
              <a:rPr lang="en-US" sz="2400" u="sng" dirty="0"/>
              <a:t>Home Ribbon</a:t>
            </a:r>
            <a:r>
              <a:rPr lang="en-US" sz="2400" dirty="0"/>
              <a:t> within the Clipboard group</a:t>
            </a:r>
          </a:p>
          <a:p>
            <a:pPr marL="457200" indent="-4572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2400" dirty="0"/>
              <a:t>Used to apply text formatting and some basic graphics formatting, such as borders and fills </a:t>
            </a:r>
          </a:p>
          <a:p>
            <a:pPr marL="457200" indent="-4572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AutoNum type="arabicPeriod"/>
            </a:pPr>
            <a:r>
              <a:rPr lang="en-US" sz="2400" dirty="0"/>
              <a:t>Select the text or graphic to be copied </a:t>
            </a:r>
          </a:p>
          <a:p>
            <a:pPr marL="457200" indent="-4572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AutoNum type="arabicPeriod"/>
            </a:pPr>
            <a:r>
              <a:rPr lang="en-US" sz="2400" dirty="0"/>
              <a:t>Click on the Format Painter icon</a:t>
            </a:r>
          </a:p>
          <a:p>
            <a:pPr marL="457200" indent="-4572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AutoNum type="arabicPeriod"/>
            </a:pPr>
            <a:r>
              <a:rPr lang="en-US" sz="2400" dirty="0"/>
              <a:t>Select the text to be formatted</a:t>
            </a:r>
          </a:p>
          <a:p>
            <a:pPr marL="457200" indent="-4572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AutoNum type="arabicPeriod"/>
            </a:pPr>
            <a:r>
              <a:rPr lang="en-US" sz="2400" dirty="0"/>
              <a:t>Click ESC to cancel Format Painter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Apply Styles</a:t>
            </a:r>
          </a:p>
        </p:txBody>
      </p:sp>
      <p:pic>
        <p:nvPicPr>
          <p:cNvPr id="13316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5714711"/>
            <a:ext cx="3561905" cy="781159"/>
          </a:xfrm>
          <a:noFill/>
          <a:ln/>
        </p:spPr>
      </p:pic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81000" y="1981200"/>
            <a:ext cx="8077200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indent="-4572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2400" dirty="0"/>
              <a:t>global formats for headings and other text within a document </a:t>
            </a:r>
          </a:p>
          <a:p>
            <a:pPr marL="457200" indent="-4572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AutoNum type="arabicPeriod"/>
            </a:pPr>
            <a:r>
              <a:rPr lang="en-US" sz="2400" dirty="0"/>
              <a:t>Highlight text </a:t>
            </a:r>
          </a:p>
          <a:p>
            <a:pPr marL="457200" indent="-4572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AutoNum type="arabicPeriod"/>
            </a:pPr>
            <a:r>
              <a:rPr lang="en-US" sz="2400" dirty="0"/>
              <a:t>Scroll mouse over styles to preview them in your document</a:t>
            </a:r>
          </a:p>
          <a:p>
            <a:pPr marL="457200" indent="-4572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AutoNum type="arabicPeriod"/>
            </a:pPr>
            <a:r>
              <a:rPr lang="en-US" sz="2400" dirty="0"/>
              <a:t>Select style that fits your document’s purpose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Paragraph Attributes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8077200" cy="3724275"/>
          </a:xfrm>
        </p:spPr>
        <p:txBody>
          <a:bodyPr/>
          <a:lstStyle/>
          <a:p>
            <a:r>
              <a:rPr lang="en-US" sz="2400" b="1"/>
              <a:t>Paragraph</a:t>
            </a:r>
            <a:r>
              <a:rPr lang="en-US" sz="2400"/>
              <a:t> </a:t>
            </a:r>
            <a:r>
              <a:rPr lang="en-US" sz="2400" b="1"/>
              <a:t>formatting</a:t>
            </a:r>
            <a:r>
              <a:rPr lang="en-US" sz="2400"/>
              <a:t>–arrangement of text within paragraphs on a page </a:t>
            </a:r>
          </a:p>
          <a:p>
            <a:r>
              <a:rPr lang="en-US" sz="2400"/>
              <a:t>Found on </a:t>
            </a:r>
            <a:r>
              <a:rPr lang="en-US" sz="2400" u="sng"/>
              <a:t>Home Ribbon</a:t>
            </a:r>
            <a:r>
              <a:rPr lang="en-US" sz="2400"/>
              <a:t> within the Paragraph group</a:t>
            </a:r>
          </a:p>
          <a:p>
            <a:endParaRPr lang="en-US" sz="2400"/>
          </a:p>
        </p:txBody>
      </p:sp>
      <p:pic>
        <p:nvPicPr>
          <p:cNvPr id="922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0" y="5083175"/>
            <a:ext cx="5410200" cy="17748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Line and Paragraph Spacing</a:t>
            </a:r>
          </a:p>
        </p:txBody>
      </p:sp>
      <p:pic>
        <p:nvPicPr>
          <p:cNvPr id="15364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5248400"/>
            <a:ext cx="2781688" cy="1000000"/>
          </a:xfrm>
          <a:noFill/>
          <a:ln/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81000" y="2209800"/>
            <a:ext cx="8077200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2400" dirty="0"/>
              <a:t>Found on the </a:t>
            </a:r>
            <a:r>
              <a:rPr lang="en-US" sz="2400" u="sng" dirty="0"/>
              <a:t>Home Ribbon</a:t>
            </a:r>
            <a:r>
              <a:rPr lang="en-US" sz="2400" dirty="0"/>
              <a:t> in the Styles group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2400" dirty="0"/>
              <a:t>Select paragraphs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2400" dirty="0"/>
              <a:t>Click Line Spacing icon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2400" dirty="0"/>
              <a:t>Select number of line spaces (1.0 to single space, 2.0 to double space, </a:t>
            </a:r>
            <a:r>
              <a:rPr lang="en-US" sz="2400" dirty="0" err="1"/>
              <a:t>etc</a:t>
            </a:r>
            <a:r>
              <a:rPr lang="en-US" sz="2400" dirty="0"/>
              <a:t>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Navigating through Documents</a:t>
            </a:r>
          </a:p>
        </p:txBody>
      </p:sp>
      <p:pic>
        <p:nvPicPr>
          <p:cNvPr id="17412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23" y="3362390"/>
            <a:ext cx="2980953" cy="1047619"/>
          </a:xfrm>
          <a:noFill/>
          <a:ln/>
        </p:spPr>
      </p:pic>
      <p:pic>
        <p:nvPicPr>
          <p:cNvPr id="17415" name="Picture 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222" y="2933567"/>
            <a:ext cx="1961905" cy="1905266"/>
          </a:xfrm>
          <a:noFill/>
          <a:ln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838200" y="2362200"/>
            <a:ext cx="8077200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2400"/>
              <a:t>Navigation Pane – Found on </a:t>
            </a:r>
            <a:r>
              <a:rPr lang="en-US" sz="2400" u="sng"/>
              <a:t>View Ribbon</a:t>
            </a:r>
            <a:r>
              <a:rPr lang="en-US" sz="2400"/>
              <a:t> in Show group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“Browse By” Buttons</a:t>
            </a:r>
          </a:p>
        </p:txBody>
      </p:sp>
      <p:pic>
        <p:nvPicPr>
          <p:cNvPr id="20490" name="Picture 1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2743200"/>
            <a:ext cx="609600" cy="566738"/>
          </a:xfrm>
          <a:ln/>
        </p:spPr>
      </p:pic>
      <p:pic>
        <p:nvPicPr>
          <p:cNvPr id="20492" name="Picture 1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3810000"/>
            <a:ext cx="609600" cy="587375"/>
          </a:xfrm>
          <a:noFill/>
          <a:ln/>
        </p:spPr>
      </p:pic>
      <p:pic>
        <p:nvPicPr>
          <p:cNvPr id="20494" name="Picture 1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4724400"/>
            <a:ext cx="609600" cy="568325"/>
          </a:xfrm>
          <a:noFill/>
          <a:ln/>
        </p:spPr>
      </p:pic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1676400" y="2590800"/>
            <a:ext cx="71628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2400"/>
              <a:t>Browse by the headings in your document (will not work if your document does not contain headings)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2400"/>
              <a:t>Browse by the pages in your document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en-US" sz="2000"/>
              <a:t>Displays a thumbnail of your pages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r>
              <a:rPr lang="en-US" sz="2400"/>
              <a:t>Browse by the results from your current search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en-US" sz="2000"/>
              <a:t>Type keywords in the “Search Document” box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 and Replace</a:t>
            </a:r>
          </a:p>
        </p:txBody>
      </p:sp>
      <p:pic>
        <p:nvPicPr>
          <p:cNvPr id="24582" name="Picture 6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59" y="5562600"/>
            <a:ext cx="8310441" cy="879299"/>
          </a:xfrm>
          <a:noFill/>
          <a:ln/>
        </p:spPr>
      </p:pic>
      <p:sp>
        <p:nvSpPr>
          <p:cNvPr id="24579" name="Rectangle 3"/>
          <p:cNvSpPr>
            <a:spLocks noGrp="1" noChangeArrowheads="1"/>
          </p:cNvSpPr>
          <p:nvPr>
            <p:ph sz="quarter" idx="2"/>
          </p:nvPr>
        </p:nvSpPr>
        <p:spPr>
          <a:xfrm>
            <a:off x="4270248" y="1600200"/>
            <a:ext cx="4416552" cy="4572000"/>
          </a:xfrm>
        </p:spPr>
        <p:txBody>
          <a:bodyPr/>
          <a:lstStyle/>
          <a:p>
            <a:r>
              <a:rPr lang="en-US" sz="2400" dirty="0"/>
              <a:t>Found on the </a:t>
            </a:r>
            <a:r>
              <a:rPr lang="en-US" sz="2400" u="sng" dirty="0"/>
              <a:t>Home ribbon</a:t>
            </a:r>
            <a:r>
              <a:rPr lang="en-US" sz="2400" dirty="0"/>
              <a:t> within the editing group</a:t>
            </a:r>
          </a:p>
          <a:p>
            <a:r>
              <a:rPr lang="en-US" sz="2400" dirty="0"/>
              <a:t>a feature that allows global edits to a document </a:t>
            </a:r>
            <a:endParaRPr lang="en-US" sz="2400" dirty="0" smtClean="0"/>
          </a:p>
          <a:p>
            <a:r>
              <a:rPr lang="en-US" dirty="0" smtClean="0"/>
              <a:t>For formatting options, click “More” then select “Format”, “Font”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7924800" y="5715000"/>
            <a:ext cx="609600" cy="762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/>
          <p:cNvPicPr/>
          <p:nvPr/>
        </p:nvPicPr>
        <p:blipFill rotWithShape="1">
          <a:blip r:embed="rId3"/>
          <a:srcRect l="22800" t="33600" r="22800" b="6933"/>
          <a:stretch/>
        </p:blipFill>
        <p:spPr bwMode="auto">
          <a:xfrm>
            <a:off x="427990" y="1752600"/>
            <a:ext cx="3229610" cy="26479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403</TotalTime>
  <Words>437</Words>
  <Application>Microsoft Office PowerPoint</Application>
  <PresentationFormat>On-screen Show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Formatting Content in Word 2010</vt:lpstr>
      <vt:lpstr>Font Attributes</vt:lpstr>
      <vt:lpstr>Format Painter</vt:lpstr>
      <vt:lpstr>Apply Styles</vt:lpstr>
      <vt:lpstr>Paragraph Attributes</vt:lpstr>
      <vt:lpstr>Line and Paragraph Spacing</vt:lpstr>
      <vt:lpstr>Navigating through Documents</vt:lpstr>
      <vt:lpstr>“Browse By” Buttons</vt:lpstr>
      <vt:lpstr>Find and Replace</vt:lpstr>
      <vt:lpstr>Indents</vt:lpstr>
      <vt:lpstr>Setting Tabs</vt:lpstr>
      <vt:lpstr>Setting Tabs (cont’d…)</vt:lpstr>
      <vt:lpstr>Clear Tabs</vt:lpstr>
    </vt:vector>
  </TitlesOfParts>
  <Company>wcps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Formatting Content in Word 2010</dc:title>
  <dc:creator>95patron</dc:creator>
  <cp:lastModifiedBy>Sean Gibbons</cp:lastModifiedBy>
  <cp:revision>16</cp:revision>
  <dcterms:created xsi:type="dcterms:W3CDTF">2010-09-01T13:25:56Z</dcterms:created>
  <dcterms:modified xsi:type="dcterms:W3CDTF">2013-11-06T16:34:42Z</dcterms:modified>
</cp:coreProperties>
</file>