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D05BD-A567-4174-9C4A-3100C722CCC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5171F2-D203-48AD-8E10-46A06C3FAB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05BD-A567-4174-9C4A-3100C722CCC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71F2-D203-48AD-8E10-46A06C3FA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05BD-A567-4174-9C4A-3100C722CCC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71F2-D203-48AD-8E10-46A06C3FA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D05BD-A567-4174-9C4A-3100C722CCC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5171F2-D203-48AD-8E10-46A06C3FAB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D05BD-A567-4174-9C4A-3100C722CCC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5171F2-D203-48AD-8E10-46A06C3FAB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05BD-A567-4174-9C4A-3100C722CCC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71F2-D203-48AD-8E10-46A06C3FAB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05BD-A567-4174-9C4A-3100C722CCC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71F2-D203-48AD-8E10-46A06C3FAB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D05BD-A567-4174-9C4A-3100C722CCC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5171F2-D203-48AD-8E10-46A06C3FAB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05BD-A567-4174-9C4A-3100C722CCC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71F2-D203-48AD-8E10-46A06C3FA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D05BD-A567-4174-9C4A-3100C722CCC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5171F2-D203-48AD-8E10-46A06C3FAB3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D05BD-A567-4174-9C4A-3100C722CCC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5171F2-D203-48AD-8E10-46A06C3FAB3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D05BD-A567-4174-9C4A-3100C722CCC7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5171F2-D203-48AD-8E10-46A06C3FAB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Formatting Content in Word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(Tables)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100" dirty="0" smtClean="0"/>
              <a:t>Created by Jennifer Tyndall (Spring Creek High School)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894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Manipulating Data in Tables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6561" y="1450848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Sort Content</a:t>
            </a:r>
          </a:p>
          <a:p>
            <a:pPr lvl="1"/>
            <a:r>
              <a:rPr lang="en-US" dirty="0" smtClean="0"/>
              <a:t>Found on </a:t>
            </a:r>
            <a:r>
              <a:rPr lang="en-US" b="1" dirty="0" smtClean="0"/>
              <a:t>Home Ribbon </a:t>
            </a:r>
            <a:r>
              <a:rPr lang="en-US" dirty="0" smtClean="0"/>
              <a:t>within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100" dirty="0" smtClean="0"/>
              <a:t>the </a:t>
            </a:r>
            <a:r>
              <a:rPr lang="en-US" sz="2100" u="sng" dirty="0" smtClean="0"/>
              <a:t>Paragraph</a:t>
            </a:r>
            <a:r>
              <a:rPr lang="en-US" sz="2100" dirty="0" smtClean="0"/>
              <a:t> group </a:t>
            </a:r>
            <a:endParaRPr lang="en-US" dirty="0" smtClean="0"/>
          </a:p>
          <a:p>
            <a:r>
              <a:rPr lang="en-US" dirty="0" smtClean="0"/>
              <a:t>Add Columns/Rows </a:t>
            </a:r>
          </a:p>
          <a:p>
            <a:pPr lvl="1"/>
            <a:r>
              <a:rPr lang="en-US" sz="1800" dirty="0" smtClean="0"/>
              <a:t> </a:t>
            </a:r>
            <a:r>
              <a:rPr lang="en-US" dirty="0" smtClean="0"/>
              <a:t>Found on </a:t>
            </a:r>
            <a:r>
              <a:rPr lang="en-US" b="1" dirty="0" smtClean="0"/>
              <a:t>Table Tools “Layout” Contextual tab</a:t>
            </a:r>
          </a:p>
          <a:p>
            <a:pPr lvl="1"/>
            <a:r>
              <a:rPr lang="en-US" sz="1800" dirty="0" smtClean="0"/>
              <a:t>Highlight row or column, then select icons </a:t>
            </a:r>
            <a:r>
              <a:rPr lang="en-US" sz="1800" u="sng" dirty="0" smtClean="0"/>
              <a:t>Insert Below, Left, Right, or Above</a:t>
            </a:r>
          </a:p>
          <a:p>
            <a:r>
              <a:rPr lang="en-US" u="sng" dirty="0" smtClean="0"/>
              <a:t>View Gridlines by clicking on the icon</a:t>
            </a:r>
            <a:endParaRPr lang="en-US" u="sng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359" t="24786" r="24519" b="31197"/>
          <a:stretch/>
        </p:blipFill>
        <p:spPr bwMode="auto">
          <a:xfrm>
            <a:off x="5486400" y="1143000"/>
            <a:ext cx="3038475" cy="1962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49679" t="6411" r="47596" b="89316"/>
          <a:stretch/>
        </p:blipFill>
        <p:spPr bwMode="auto">
          <a:xfrm>
            <a:off x="3352800" y="2209800"/>
            <a:ext cx="533400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r="13943" b="82479"/>
          <a:stretch/>
        </p:blipFill>
        <p:spPr bwMode="auto">
          <a:xfrm>
            <a:off x="236561" y="4724400"/>
            <a:ext cx="8467725" cy="161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4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4200" dirty="0" smtClean="0"/>
              <a:t>Manipulating Data (cont’d)</a:t>
            </a:r>
            <a:endParaRPr lang="en-US" sz="42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6443" t="26496" r="24199" b="33547"/>
          <a:stretch/>
        </p:blipFill>
        <p:spPr bwMode="auto">
          <a:xfrm>
            <a:off x="3796418" y="1953866"/>
            <a:ext cx="4814182" cy="2922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r="13943" b="82479"/>
          <a:stretch/>
        </p:blipFill>
        <p:spPr bwMode="auto">
          <a:xfrm>
            <a:off x="312761" y="5086350"/>
            <a:ext cx="7688239" cy="1314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6325" y="1543050"/>
            <a:ext cx="3657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Converting Tables to Text</a:t>
            </a:r>
          </a:p>
          <a:p>
            <a:pPr lvl="1"/>
            <a:r>
              <a:rPr lang="en-US" dirty="0" smtClean="0"/>
              <a:t>Found on the Table Tools “Layout” Contextual tab</a:t>
            </a:r>
          </a:p>
          <a:p>
            <a:r>
              <a:rPr lang="en-US" dirty="0" smtClean="0"/>
              <a:t>View Gridlines</a:t>
            </a:r>
          </a:p>
          <a:p>
            <a:pPr lvl="1"/>
            <a:r>
              <a:rPr lang="en-US" dirty="0" smtClean="0"/>
              <a:t>Same tab, used to show gridlines in tables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11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4200" dirty="0" smtClean="0"/>
              <a:t>Manipulating Data (cont’d)</a:t>
            </a:r>
            <a:endParaRPr lang="en-US" sz="4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6324" y="1543050"/>
            <a:ext cx="8384275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Header Row</a:t>
            </a:r>
          </a:p>
          <a:p>
            <a:pPr lvl="1"/>
            <a:r>
              <a:rPr lang="en-US" dirty="0" smtClean="0"/>
              <a:t>Found on the Table Tools “</a:t>
            </a:r>
            <a:r>
              <a:rPr lang="en-US" b="1" dirty="0" smtClean="0"/>
              <a:t>Design</a:t>
            </a:r>
            <a:r>
              <a:rPr lang="en-US" dirty="0" smtClean="0"/>
              <a:t>” Contextual tab</a:t>
            </a:r>
          </a:p>
          <a:p>
            <a:pPr lvl="1"/>
            <a:r>
              <a:rPr lang="en-US" dirty="0" smtClean="0"/>
              <a:t>Primarily used to display column headings (in table styles)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Delete Rows/Columns </a:t>
            </a:r>
          </a:p>
          <a:p>
            <a:pPr lvl="1"/>
            <a:r>
              <a:rPr lang="en-US" dirty="0" smtClean="0"/>
              <a:t>Found on the Table Tools “</a:t>
            </a:r>
            <a:r>
              <a:rPr lang="en-US" b="1" dirty="0" smtClean="0"/>
              <a:t>Layout</a:t>
            </a:r>
            <a:r>
              <a:rPr lang="en-US" dirty="0" smtClean="0"/>
              <a:t>” Contextual tab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r="25160" b="82479"/>
          <a:stretch/>
        </p:blipFill>
        <p:spPr bwMode="auto">
          <a:xfrm>
            <a:off x="768664" y="2819400"/>
            <a:ext cx="7299594" cy="1281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r="13943" b="82479"/>
          <a:stretch/>
        </p:blipFill>
        <p:spPr bwMode="auto">
          <a:xfrm>
            <a:off x="762001" y="5105400"/>
            <a:ext cx="7315200" cy="1314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90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3 Ways to insert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Choose from a gallery of preformatted table </a:t>
            </a:r>
            <a:r>
              <a:rPr lang="en-US" sz="3200" dirty="0" smtClean="0"/>
              <a:t>templates</a:t>
            </a:r>
            <a:endParaRPr lang="en-US" sz="3200" dirty="0"/>
          </a:p>
          <a:p>
            <a:r>
              <a:rPr lang="en-US" sz="3200" dirty="0"/>
              <a:t>Use the Table menu to specify the number of rows and columns that you </a:t>
            </a:r>
            <a:r>
              <a:rPr lang="en-US" sz="3200" dirty="0" smtClean="0"/>
              <a:t>want</a:t>
            </a:r>
            <a:endParaRPr lang="en-US" sz="3200" dirty="0"/>
          </a:p>
          <a:p>
            <a:r>
              <a:rPr lang="en-US" sz="3200" dirty="0"/>
              <a:t>Use the Insert Table dialog </a:t>
            </a:r>
            <a:r>
              <a:rPr lang="en-US" sz="3200" dirty="0" smtClean="0"/>
              <a:t>box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2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Table Templates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Click </a:t>
            </a:r>
            <a:r>
              <a:rPr lang="en-US" sz="2800" dirty="0"/>
              <a:t>where you want to insert a table. </a:t>
            </a:r>
          </a:p>
          <a:p>
            <a:pPr marL="0" indent="0">
              <a:buNone/>
            </a:pPr>
            <a:r>
              <a:rPr lang="en-US" sz="2800" dirty="0"/>
              <a:t>2</a:t>
            </a:r>
            <a:r>
              <a:rPr lang="en-US" sz="2800" dirty="0" smtClean="0"/>
              <a:t>. On </a:t>
            </a:r>
            <a:r>
              <a:rPr lang="en-US" sz="2800" dirty="0"/>
              <a:t>the </a:t>
            </a:r>
            <a:r>
              <a:rPr lang="en-US" sz="2800" b="1" dirty="0"/>
              <a:t>Insert</a:t>
            </a:r>
            <a:r>
              <a:rPr lang="en-US" sz="2800" dirty="0"/>
              <a:t> tab, in the </a:t>
            </a:r>
            <a:r>
              <a:rPr lang="en-US" sz="2800" b="1" dirty="0"/>
              <a:t>Tables</a:t>
            </a:r>
            <a:r>
              <a:rPr lang="en-US" sz="2800" dirty="0"/>
              <a:t> group, click </a:t>
            </a:r>
            <a:r>
              <a:rPr lang="en-US" sz="2800" b="1" dirty="0" smtClean="0"/>
              <a:t>Table</a:t>
            </a:r>
            <a:r>
              <a:rPr lang="en-US" sz="2800" dirty="0"/>
              <a:t>, point to </a:t>
            </a:r>
            <a:r>
              <a:rPr lang="en-US" sz="2800" u="sng" dirty="0"/>
              <a:t>Quick Tables</a:t>
            </a:r>
            <a:r>
              <a:rPr lang="en-US" sz="2800" dirty="0"/>
              <a:t>, and then click the template that you want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 Replace </a:t>
            </a:r>
            <a:r>
              <a:rPr lang="en-US" sz="2800" dirty="0"/>
              <a:t>the data in the template with the data that you want.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91639"/>
            <a:ext cx="4572000" cy="188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0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Table Menu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1.Click </a:t>
            </a:r>
            <a:r>
              <a:rPr lang="en-US" sz="2800" dirty="0"/>
              <a:t>where you want to insert a </a:t>
            </a:r>
            <a:r>
              <a:rPr lang="en-US" sz="2800" dirty="0" smtClean="0"/>
              <a:t>table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2.On the </a:t>
            </a:r>
            <a:r>
              <a:rPr lang="en-US" sz="2800" b="1" dirty="0"/>
              <a:t>Insert</a:t>
            </a:r>
            <a:r>
              <a:rPr lang="en-US" sz="2800" dirty="0"/>
              <a:t> tab, in the </a:t>
            </a:r>
            <a:r>
              <a:rPr lang="en-US" sz="2800" b="1" dirty="0"/>
              <a:t>Tables</a:t>
            </a:r>
            <a:r>
              <a:rPr lang="en-US" sz="2800" dirty="0"/>
              <a:t> group, click </a:t>
            </a:r>
            <a:r>
              <a:rPr lang="en-US" sz="2800" b="1" dirty="0"/>
              <a:t>Table</a:t>
            </a:r>
            <a:r>
              <a:rPr lang="en-US" sz="2800" dirty="0"/>
              <a:t>, and then, under </a:t>
            </a:r>
            <a:r>
              <a:rPr lang="en-US" sz="2800" u="sng" dirty="0"/>
              <a:t>Insert Table</a:t>
            </a:r>
            <a:r>
              <a:rPr lang="en-US" sz="2800" dirty="0"/>
              <a:t>, drag to select the number of rows and columns that you </a:t>
            </a:r>
            <a:r>
              <a:rPr lang="en-US" sz="2800" dirty="0" smtClean="0"/>
              <a:t>want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45720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Table Dialog Box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1.On </a:t>
            </a:r>
            <a:r>
              <a:rPr lang="en-US" dirty="0"/>
              <a:t>the </a:t>
            </a:r>
            <a:r>
              <a:rPr lang="en-US" b="1" dirty="0"/>
              <a:t>Insert</a:t>
            </a:r>
            <a:r>
              <a:rPr lang="en-US" dirty="0"/>
              <a:t> tab, in the </a:t>
            </a:r>
            <a:r>
              <a:rPr lang="en-US" b="1" dirty="0"/>
              <a:t>Tables</a:t>
            </a:r>
            <a:r>
              <a:rPr lang="en-US" dirty="0"/>
              <a:t> group, click </a:t>
            </a:r>
            <a:r>
              <a:rPr lang="en-US" b="1" dirty="0"/>
              <a:t>Table</a:t>
            </a:r>
            <a:r>
              <a:rPr lang="en-US" dirty="0"/>
              <a:t>, and then click Insert </a:t>
            </a:r>
            <a:r>
              <a:rPr lang="en-US" dirty="0" smtClean="0"/>
              <a:t>Table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2.Under </a:t>
            </a:r>
            <a:r>
              <a:rPr lang="en-US" u="sng" dirty="0"/>
              <a:t>Table size</a:t>
            </a:r>
            <a:r>
              <a:rPr lang="en-US" dirty="0"/>
              <a:t>, enter the number of columns and rows.</a:t>
            </a:r>
          </a:p>
          <a:p>
            <a:pPr marL="0" indent="0">
              <a:buNone/>
            </a:pPr>
            <a:r>
              <a:rPr lang="en-US" dirty="0" smtClean="0"/>
              <a:t>3.Under </a:t>
            </a:r>
            <a:r>
              <a:rPr lang="en-US" u="sng" dirty="0"/>
              <a:t>AutoFit behavior</a:t>
            </a:r>
            <a:r>
              <a:rPr lang="en-US" dirty="0"/>
              <a:t>, choose options to adjust the table size.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524250" cy="40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0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Draw A Table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On </a:t>
            </a:r>
            <a:r>
              <a:rPr lang="en-US" dirty="0"/>
              <a:t>the </a:t>
            </a:r>
            <a:r>
              <a:rPr lang="en-US" b="1" dirty="0"/>
              <a:t>Insert</a:t>
            </a:r>
            <a:r>
              <a:rPr lang="en-US" dirty="0"/>
              <a:t> tab, in the </a:t>
            </a:r>
            <a:r>
              <a:rPr lang="en-US" b="1" dirty="0"/>
              <a:t>Tables</a:t>
            </a:r>
            <a:r>
              <a:rPr lang="en-US" dirty="0"/>
              <a:t> group, click </a:t>
            </a:r>
            <a:r>
              <a:rPr lang="en-US" b="1" dirty="0"/>
              <a:t>Table</a:t>
            </a:r>
            <a:r>
              <a:rPr lang="en-US" dirty="0"/>
              <a:t>, and then click Draw </a:t>
            </a:r>
            <a:r>
              <a:rPr lang="en-US" dirty="0" smtClean="0"/>
              <a:t>Table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The </a:t>
            </a:r>
            <a:r>
              <a:rPr lang="en-US" dirty="0"/>
              <a:t>pointer changes to a </a:t>
            </a:r>
            <a:r>
              <a:rPr lang="en-US" dirty="0" smtClean="0"/>
              <a:t>pencil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3.To </a:t>
            </a:r>
            <a:r>
              <a:rPr lang="en-US" dirty="0"/>
              <a:t>define the outer table boundaries, draw a rectangle. Then draw the column lines and row lines inside the </a:t>
            </a:r>
            <a:r>
              <a:rPr lang="en-US" dirty="0" smtClean="0"/>
              <a:t>rectangle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4.To </a:t>
            </a:r>
            <a:r>
              <a:rPr lang="en-US" dirty="0"/>
              <a:t>erase a line or block of lines, under </a:t>
            </a:r>
            <a:r>
              <a:rPr lang="en-US" b="1" dirty="0"/>
              <a:t>Table</a:t>
            </a:r>
            <a:r>
              <a:rPr lang="en-US" dirty="0"/>
              <a:t> </a:t>
            </a:r>
            <a:r>
              <a:rPr lang="en-US" b="1" dirty="0"/>
              <a:t>Tools</a:t>
            </a:r>
            <a:r>
              <a:rPr lang="en-US" dirty="0"/>
              <a:t>, on the </a:t>
            </a:r>
            <a:r>
              <a:rPr lang="en-US" b="1" dirty="0"/>
              <a:t>Design</a:t>
            </a:r>
            <a:r>
              <a:rPr lang="en-US" dirty="0"/>
              <a:t> tab, in the Draw Borders group, click </a:t>
            </a:r>
            <a:r>
              <a:rPr lang="en-US" dirty="0" smtClean="0"/>
              <a:t>Eraser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5.Click the line that you want to </a:t>
            </a:r>
            <a:r>
              <a:rPr lang="en-US" dirty="0" smtClean="0"/>
              <a:t>erase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Convert Text to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1. Insert </a:t>
            </a:r>
            <a:r>
              <a:rPr lang="en-US" dirty="0"/>
              <a:t>separator characters — such as commas or tabs — to indicate where you want to divide the text into </a:t>
            </a:r>
            <a:r>
              <a:rPr lang="en-US" dirty="0" smtClean="0"/>
              <a:t>columns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Select </a:t>
            </a:r>
            <a:r>
              <a:rPr lang="en-US" dirty="0"/>
              <a:t>the text that you want to </a:t>
            </a:r>
            <a:r>
              <a:rPr lang="en-US" dirty="0" smtClean="0"/>
              <a:t>convert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On </a:t>
            </a:r>
            <a:r>
              <a:rPr lang="en-US" dirty="0"/>
              <a:t>the </a:t>
            </a:r>
            <a:r>
              <a:rPr lang="en-US" b="1" dirty="0"/>
              <a:t>Insert</a:t>
            </a:r>
            <a:r>
              <a:rPr lang="en-US" dirty="0"/>
              <a:t> tab, in the </a:t>
            </a:r>
            <a:r>
              <a:rPr lang="en-US" b="1" dirty="0"/>
              <a:t>Tables</a:t>
            </a:r>
            <a:r>
              <a:rPr lang="en-US" dirty="0"/>
              <a:t> group, click </a:t>
            </a:r>
            <a:r>
              <a:rPr lang="en-US" b="1" dirty="0"/>
              <a:t>Table</a:t>
            </a:r>
            <a:r>
              <a:rPr lang="en-US" dirty="0"/>
              <a:t>, and then click </a:t>
            </a:r>
            <a:r>
              <a:rPr lang="en-US" u="sng" dirty="0"/>
              <a:t>Convert Text to </a:t>
            </a:r>
            <a:r>
              <a:rPr lang="en-US" u="sng" dirty="0" smtClean="0"/>
              <a:t>Table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4. In </a:t>
            </a:r>
            <a:r>
              <a:rPr lang="en-US" dirty="0"/>
              <a:t>the Convert Text to Table dialog box, under Separate text at, click the option for the separator character that you used in the text.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41766"/>
            <a:ext cx="3505200" cy="144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7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Splitting Cells </a:t>
            </a:r>
            <a:endParaRPr lang="en-US" sz="4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90"/>
          <a:stretch/>
        </p:blipFill>
        <p:spPr bwMode="auto">
          <a:xfrm>
            <a:off x="4800600" y="693424"/>
            <a:ext cx="3467669" cy="31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Allows you to create multiple columns or rows out of one cell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Right-click in cell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Select “Split Cells”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Type in # of columns and rows and click “OK”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40866" t="37393" r="40865" b="43590"/>
          <a:stretch/>
        </p:blipFill>
        <p:spPr bwMode="auto">
          <a:xfrm>
            <a:off x="5486400" y="4267200"/>
            <a:ext cx="21336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60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Merging Cells </a:t>
            </a:r>
            <a:endParaRPr lang="en-US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Allows you to combine multiple columns or rows out of two or more cell</a:t>
            </a:r>
          </a:p>
          <a:p>
            <a:pPr marL="457200" indent="-457200">
              <a:buAutoNum type="arabicPeriod"/>
            </a:pPr>
            <a:r>
              <a:rPr lang="en-US" dirty="0" smtClean="0"/>
              <a:t>Highlight cells or columns to merge</a:t>
            </a:r>
          </a:p>
          <a:p>
            <a:pPr marL="457200" indent="-457200">
              <a:buAutoNum type="arabicPeriod"/>
            </a:pPr>
            <a:r>
              <a:rPr lang="en-US" dirty="0" smtClean="0"/>
              <a:t>Right-click and select “Merge Cells”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7949" t="35257" r="32692" b="22650"/>
          <a:stretch/>
        </p:blipFill>
        <p:spPr bwMode="auto">
          <a:xfrm>
            <a:off x="4419600" y="1905000"/>
            <a:ext cx="4000500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71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1012</TotalTime>
  <Words>556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Formatting Content in Word </vt:lpstr>
      <vt:lpstr>3 Ways to insert tables</vt:lpstr>
      <vt:lpstr>Table Templates</vt:lpstr>
      <vt:lpstr>Table Menu</vt:lpstr>
      <vt:lpstr>Table Dialog Box</vt:lpstr>
      <vt:lpstr>Draw A Table</vt:lpstr>
      <vt:lpstr>Convert Text to Tables</vt:lpstr>
      <vt:lpstr>Splitting Cells </vt:lpstr>
      <vt:lpstr>Merging Cells </vt:lpstr>
      <vt:lpstr>Manipulating Data in Tables</vt:lpstr>
      <vt:lpstr>Manipulating Data (cont’d)</vt:lpstr>
      <vt:lpstr>Manipulating Data (cont’d)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Formatting Content in Word </dc:title>
  <dc:creator>Trey Helms</dc:creator>
  <cp:lastModifiedBy>Sean Gibbons</cp:lastModifiedBy>
  <cp:revision>19</cp:revision>
  <dcterms:created xsi:type="dcterms:W3CDTF">2010-09-03T18:16:38Z</dcterms:created>
  <dcterms:modified xsi:type="dcterms:W3CDTF">2013-11-06T16:35:06Z</dcterms:modified>
</cp:coreProperties>
</file>