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60" r:id="rId4"/>
    <p:sldId id="261" r:id="rId5"/>
    <p:sldId id="258" r:id="rId6"/>
    <p:sldId id="265" r:id="rId7"/>
    <p:sldId id="262" r:id="rId8"/>
    <p:sldId id="267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44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2B67D49-74F6-4D15-8B10-18843B87CB6F}" type="datetimeFigureOut">
              <a:rPr lang="en-US" smtClean="0"/>
              <a:t>11/6/2013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1786288-F50A-4478-B05F-DE8CE92698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Illustrations </a:t>
            </a:r>
            <a:br>
              <a:rPr lang="en-US" sz="4200" dirty="0" smtClean="0"/>
            </a:br>
            <a:r>
              <a:rPr lang="en-US" sz="4200" dirty="0" smtClean="0"/>
              <a:t>and Graphics in Word 2010</a:t>
            </a:r>
            <a:endParaRPr lang="en-US" sz="4200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5334000"/>
            <a:ext cx="541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Created by: Jennifer Tyndall (Spring Creek High School)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640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400800" cy="30480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1900" dirty="0" smtClean="0"/>
              <a:t>Insert Ribbon, Text group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If you design your own text box (shadow effects, colors, </a:t>
            </a:r>
            <a:r>
              <a:rPr lang="en-US" sz="1900" dirty="0" err="1" smtClean="0"/>
              <a:t>etc</a:t>
            </a:r>
            <a:r>
              <a:rPr lang="en-US" sz="1900" dirty="0" smtClean="0"/>
              <a:t>), you can save it for later use by: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Selecting the textbox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Click on the Text Box icon</a:t>
            </a:r>
          </a:p>
          <a:p>
            <a:pPr lvl="1">
              <a:lnSpc>
                <a:spcPct val="120000"/>
              </a:lnSpc>
            </a:pPr>
            <a:r>
              <a:rPr lang="en-US" sz="1900" dirty="0" smtClean="0"/>
              <a:t>Select “Save Selection to Text Box Gallery”</a:t>
            </a:r>
          </a:p>
          <a:p>
            <a:pPr>
              <a:lnSpc>
                <a:spcPct val="120000"/>
              </a:lnSpc>
            </a:pPr>
            <a:r>
              <a:rPr lang="en-US" sz="1900" dirty="0" smtClean="0"/>
              <a:t>To change the direction of your text within a textbox, select the Drawing Tools Format Contextual Tab, and choose a direction under “Text Direction”</a:t>
            </a:r>
            <a:endParaRPr lang="en-US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76552"/>
            <a:ext cx="8483600" cy="122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4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Screenshot  vs. </a:t>
            </a:r>
            <a:br>
              <a:rPr lang="en-US" dirty="0" smtClean="0"/>
            </a:br>
            <a:r>
              <a:rPr lang="en-US" dirty="0" smtClean="0"/>
              <a:t>screen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Screenshot – Inserts a picture of any program that is not minimized to the task bar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Screen Clipping – Inserts a picture of part of the screen into the file </a:t>
            </a:r>
          </a:p>
          <a:p>
            <a:pPr lvl="1"/>
            <a:r>
              <a:rPr lang="en-US" sz="2000" dirty="0" smtClean="0"/>
              <a:t>Eliminates the need for cropping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0"/>
            <a:ext cx="4029075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555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Insert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0"/>
            <a:ext cx="7315200" cy="30480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300" dirty="0" smtClean="0">
                <a:cs typeface="Arial" pitchFamily="34" charset="0"/>
              </a:rPr>
              <a:t>Found on the </a:t>
            </a:r>
            <a:r>
              <a:rPr lang="en-US" sz="2300" b="1" dirty="0" smtClean="0">
                <a:cs typeface="Arial" pitchFamily="34" charset="0"/>
              </a:rPr>
              <a:t>Insert</a:t>
            </a:r>
            <a:r>
              <a:rPr lang="en-US" sz="2300" dirty="0" smtClean="0">
                <a:cs typeface="Arial" pitchFamily="34" charset="0"/>
              </a:rPr>
              <a:t> Ribbon within the </a:t>
            </a:r>
            <a:r>
              <a:rPr lang="en-US" sz="2300" u="sng" dirty="0" smtClean="0">
                <a:cs typeface="Arial" pitchFamily="34" charset="0"/>
              </a:rPr>
              <a:t>Illustrations</a:t>
            </a:r>
            <a:r>
              <a:rPr lang="en-US" sz="2300" dirty="0" smtClean="0">
                <a:cs typeface="Arial" pitchFamily="34" charset="0"/>
              </a:rPr>
              <a:t> group</a:t>
            </a:r>
          </a:p>
          <a:p>
            <a:pPr>
              <a:lnSpc>
                <a:spcPct val="100000"/>
              </a:lnSpc>
            </a:pPr>
            <a:r>
              <a:rPr lang="en-US" sz="2300" dirty="0" smtClean="0">
                <a:cs typeface="Arial" pitchFamily="34" charset="0"/>
              </a:rPr>
              <a:t>Picture Icon – inserts pictures from saved files</a:t>
            </a:r>
          </a:p>
          <a:p>
            <a:pPr>
              <a:lnSpc>
                <a:spcPct val="100000"/>
              </a:lnSpc>
            </a:pPr>
            <a:r>
              <a:rPr lang="en-US" sz="2300" dirty="0" smtClean="0">
                <a:cs typeface="Arial" pitchFamily="34" charset="0"/>
              </a:rPr>
              <a:t>ClipArt – inserts pictures from the ClipArt Dialog Box</a:t>
            </a:r>
          </a:p>
          <a:p>
            <a:pPr>
              <a:lnSpc>
                <a:spcPct val="100000"/>
              </a:lnSpc>
            </a:pPr>
            <a:r>
              <a:rPr lang="en-US" sz="2300" dirty="0" smtClean="0">
                <a:cs typeface="Arial" pitchFamily="34" charset="0"/>
              </a:rPr>
              <a:t>Shapes – inserts ready-made shapes such as rectangles, arrows, etc.</a:t>
            </a:r>
          </a:p>
          <a:p>
            <a:pPr>
              <a:lnSpc>
                <a:spcPct val="100000"/>
              </a:lnSpc>
            </a:pPr>
            <a:r>
              <a:rPr lang="en-US" sz="2300" dirty="0" smtClean="0">
                <a:cs typeface="Arial" pitchFamily="34" charset="0"/>
              </a:rPr>
              <a:t>SmartArt – inserts a picture to visually communicate your data (</a:t>
            </a:r>
            <a:r>
              <a:rPr lang="en-US" sz="2300" dirty="0" err="1" smtClean="0">
                <a:cs typeface="Arial" pitchFamily="34" charset="0"/>
              </a:rPr>
              <a:t>venn</a:t>
            </a:r>
            <a:r>
              <a:rPr lang="en-US" sz="2300" dirty="0" smtClean="0">
                <a:cs typeface="Arial" pitchFamily="34" charset="0"/>
              </a:rPr>
              <a:t> diagrams, </a:t>
            </a:r>
            <a:r>
              <a:rPr lang="en-US" sz="2300" dirty="0" err="1" smtClean="0">
                <a:cs typeface="Arial" pitchFamily="34" charset="0"/>
              </a:rPr>
              <a:t>etc</a:t>
            </a:r>
            <a:r>
              <a:rPr lang="en-US" sz="2300" dirty="0" smtClean="0">
                <a:cs typeface="Arial" pitchFamily="34" charset="0"/>
              </a:rPr>
              <a:t>)</a:t>
            </a:r>
            <a:endParaRPr lang="en-US" sz="2300" dirty="0"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2" r="56763" b="81903"/>
          <a:stretch/>
        </p:blipFill>
        <p:spPr bwMode="auto">
          <a:xfrm>
            <a:off x="2590800" y="5486400"/>
            <a:ext cx="4217158" cy="113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4478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Artistic effects and corrections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/>
              <a:t>Found on Picture Tools “Format” Contextual Tab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Artistic Effects make your picture look like a sketch or a painting</a:t>
            </a:r>
          </a:p>
          <a:p>
            <a:pPr lvl="1"/>
            <a:r>
              <a:rPr lang="en-US" sz="2200" dirty="0" smtClean="0"/>
              <a:t>Samples include: Marker, paintbrush, glass, crisscross etching,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Corrections improve the brightness, contrast, or sharpness of the picture</a:t>
            </a:r>
          </a:p>
          <a:p>
            <a:pPr lvl="1">
              <a:lnSpc>
                <a:spcPct val="110000"/>
              </a:lnSpc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r="4647" b="81624"/>
          <a:stretch/>
        </p:blipFill>
        <p:spPr bwMode="auto">
          <a:xfrm>
            <a:off x="1143000" y="5257800"/>
            <a:ext cx="6858000" cy="1352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773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6858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Modify the shape of pics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276" t="7265" r="49198" b="47009"/>
          <a:stretch/>
        </p:blipFill>
        <p:spPr bwMode="auto">
          <a:xfrm>
            <a:off x="5846688" y="2667000"/>
            <a:ext cx="2306712" cy="274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2438400"/>
            <a:ext cx="64008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smtClean="0"/>
              <a:t>Found within the Picture Style group</a:t>
            </a:r>
          </a:p>
          <a:p>
            <a:pPr indent="0">
              <a:lnSpc>
                <a:spcPct val="100000"/>
              </a:lnSpc>
              <a:buNone/>
            </a:pPr>
            <a:endParaRPr lang="en-US" sz="2000" dirty="0" smtClean="0"/>
          </a:p>
          <a:p>
            <a:pPr indent="0">
              <a:buNone/>
            </a:pPr>
            <a:r>
              <a:rPr lang="en-US" dirty="0" smtClean="0"/>
              <a:t>       Before		        After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794078"/>
            <a:ext cx="2133600" cy="14668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714750"/>
            <a:ext cx="1981200" cy="1695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9081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Captions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 smtClean="0">
                <a:latin typeface="+mj-lt"/>
              </a:rPr>
              <a:t>Insert a picture, then right-click and select Insert Caption</a:t>
            </a:r>
            <a:endParaRPr lang="en-US" sz="2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6" t="26865" r="16464" b="21642"/>
          <a:stretch/>
        </p:blipFill>
        <p:spPr bwMode="auto">
          <a:xfrm>
            <a:off x="4191000" y="3200400"/>
            <a:ext cx="3678246" cy="253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8" t="31040" r="35028" b="37920"/>
          <a:stretch/>
        </p:blipFill>
        <p:spPr bwMode="auto">
          <a:xfrm>
            <a:off x="1143000" y="3368437"/>
            <a:ext cx="2893326" cy="227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9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 pictures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on the </a:t>
            </a:r>
            <a:r>
              <a:rPr lang="en-US" b="1" dirty="0" smtClean="0"/>
              <a:t>Picture Tools Format Contextual tab</a:t>
            </a:r>
            <a:r>
              <a:rPr lang="en-US" dirty="0" smtClean="0"/>
              <a:t>, within the </a:t>
            </a:r>
            <a:r>
              <a:rPr lang="en-US" u="sng" dirty="0" smtClean="0"/>
              <a:t>Adjust</a:t>
            </a:r>
            <a:r>
              <a:rPr lang="en-US" dirty="0" smtClean="0"/>
              <a:t> group</a:t>
            </a:r>
          </a:p>
          <a:p>
            <a:r>
              <a:rPr lang="en-US" dirty="0" smtClean="0"/>
              <a:t>Used to reduce the size of pictures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316" y="3505200"/>
            <a:ext cx="3131134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9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Wordart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62200"/>
            <a:ext cx="6400800" cy="304800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Found on the </a:t>
            </a:r>
            <a:r>
              <a:rPr lang="en-US" sz="2200" b="1" dirty="0" smtClean="0"/>
              <a:t>Insert</a:t>
            </a:r>
            <a:r>
              <a:rPr lang="en-US" sz="2200" dirty="0" smtClean="0"/>
              <a:t> Ribbon within the text group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Inserts decorative text in your document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Can be customized on the Drawing Tools Format Contextual tab within the WordArt Styles group</a:t>
            </a:r>
          </a:p>
          <a:p>
            <a:pPr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t="2992" b="82051"/>
          <a:stretch/>
        </p:blipFill>
        <p:spPr bwMode="auto">
          <a:xfrm>
            <a:off x="1143000" y="4086225"/>
            <a:ext cx="6781800" cy="971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b="82479"/>
          <a:stretch/>
        </p:blipFill>
        <p:spPr bwMode="auto">
          <a:xfrm>
            <a:off x="1143000" y="5410200"/>
            <a:ext cx="6781800" cy="9715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692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SmartArt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2362200"/>
            <a:ext cx="685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27432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Tx/>
              <a:buFont typeface="Wingdings" pitchFamily="2" charset="2"/>
              <a:buChar char="v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dirty="0" smtClean="0"/>
              <a:t>Found on the </a:t>
            </a:r>
            <a:r>
              <a:rPr lang="en-US" sz="2200" b="1" dirty="0" smtClean="0"/>
              <a:t>Insert</a:t>
            </a:r>
            <a:r>
              <a:rPr lang="en-US" sz="2200" dirty="0" smtClean="0"/>
              <a:t> Ribbon within the </a:t>
            </a:r>
            <a:r>
              <a:rPr lang="en-US" sz="2200" u="sng" dirty="0" smtClean="0"/>
              <a:t>Illustrations</a:t>
            </a:r>
            <a:r>
              <a:rPr lang="en-US" sz="2200" dirty="0" smtClean="0"/>
              <a:t> group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Graphical representation of your data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Select the SmartArt graphic of your choosing, and replace the data with what you want to appear</a:t>
            </a:r>
          </a:p>
          <a:p>
            <a:pPr>
              <a:lnSpc>
                <a:spcPct val="100000"/>
              </a:lnSpc>
            </a:pPr>
            <a:r>
              <a:rPr lang="en-US" sz="2200" b="1" dirty="0" smtClean="0"/>
              <a:t>To modify your SmartArt, select the SmartArt Tools contextual tab, and look through the Design &amp; Format ribbons </a:t>
            </a:r>
          </a:p>
          <a:p>
            <a:pPr lvl="1"/>
            <a:r>
              <a:rPr lang="en-US" sz="2000" b="1" dirty="0" smtClean="0"/>
              <a:t>Includes changing the shape, layout, colors, etc.</a:t>
            </a:r>
          </a:p>
          <a:p>
            <a:pPr>
              <a:lnSpc>
                <a:spcPct val="100000"/>
              </a:lnSpc>
            </a:pPr>
            <a:endParaRPr lang="en-US" sz="2200" dirty="0" smtClean="0"/>
          </a:p>
          <a:p>
            <a:pPr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5819" t="39548" r="22035" b="28814"/>
          <a:stretch/>
        </p:blipFill>
        <p:spPr bwMode="auto">
          <a:xfrm>
            <a:off x="2811401" y="5410201"/>
            <a:ext cx="3690620" cy="14090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273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200" dirty="0" smtClean="0"/>
              <a:t>Found on the Insert Ribbon within the Illustrations group</a:t>
            </a:r>
          </a:p>
          <a:p>
            <a:pPr>
              <a:lnSpc>
                <a:spcPct val="100000"/>
              </a:lnSpc>
            </a:pPr>
            <a:r>
              <a:rPr lang="en-US" sz="2200" dirty="0" smtClean="0"/>
              <a:t>Includes drawings, movie clips, sounds, or photography</a:t>
            </a:r>
          </a:p>
          <a:p>
            <a:pPr marL="51435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74359" t="18376" b="47863"/>
          <a:stretch/>
        </p:blipFill>
        <p:spPr bwMode="auto">
          <a:xfrm>
            <a:off x="5867400" y="3581400"/>
            <a:ext cx="2286000" cy="2167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11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337</TotalTime>
  <Words>397</Words>
  <Application>Microsoft Office PowerPoint</Application>
  <PresentationFormat>On-screen Show (4:3)</PresentationFormat>
  <Paragraphs>46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Illustrations  and Graphics in Word 2010</vt:lpstr>
      <vt:lpstr>How to Insert pictures</vt:lpstr>
      <vt:lpstr>Artistic effects and corrections</vt:lpstr>
      <vt:lpstr>Modify the shape of pics</vt:lpstr>
      <vt:lpstr>Inserting Captions</vt:lpstr>
      <vt:lpstr>Compress pictures</vt:lpstr>
      <vt:lpstr>Wordart</vt:lpstr>
      <vt:lpstr>SmartArt</vt:lpstr>
      <vt:lpstr>clipart</vt:lpstr>
      <vt:lpstr>textboxes</vt:lpstr>
      <vt:lpstr>Screenshot  vs.  screen clipping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Illustrations and Graphics in Word 2010</dc:title>
  <dc:creator>Trey Helms</dc:creator>
  <cp:lastModifiedBy>Sean Gibbons</cp:lastModifiedBy>
  <cp:revision>19</cp:revision>
  <dcterms:created xsi:type="dcterms:W3CDTF">2010-09-08T14:16:11Z</dcterms:created>
  <dcterms:modified xsi:type="dcterms:W3CDTF">2013-11-06T16:37:25Z</dcterms:modified>
</cp:coreProperties>
</file>