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37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64063B-9BFF-4D3B-A901-BF4DDC1D8A0E}" type="datetimeFigureOut">
              <a:rPr lang="en-US" smtClean="0"/>
              <a:t>7/15/2013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BE72A4A-DE3A-4B20-A209-4FAD1D2C72A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Systems Development Life Cycle (SDLC)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2532743" y="1877546"/>
            <a:ext cx="4038600" cy="76200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1: Needs Analysis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2743" y="2871775"/>
            <a:ext cx="4038600" cy="7620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2: System Design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532743" y="3866003"/>
            <a:ext cx="4038600" cy="76200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3: Development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32743" y="4860231"/>
            <a:ext cx="4038600" cy="7620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4: Implementation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32743" y="5854460"/>
            <a:ext cx="4038600" cy="7620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Phase 5: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28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</TotalTime>
  <Words>29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Cambria</vt:lpstr>
      <vt:lpstr>Wingdings</vt:lpstr>
      <vt:lpstr>Wingdings 2</vt:lpstr>
      <vt:lpstr>Median</vt:lpstr>
      <vt:lpstr>Systems Development Life Cycle (SDLC)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 Development Life Cycle (SDLC)</dc:title>
  <dc:creator>Faithe</dc:creator>
  <cp:lastModifiedBy>Faithe Wempen</cp:lastModifiedBy>
  <cp:revision>5</cp:revision>
  <dcterms:created xsi:type="dcterms:W3CDTF">2011-01-08T19:47:37Z</dcterms:created>
  <dcterms:modified xsi:type="dcterms:W3CDTF">2013-07-15T16:29:20Z</dcterms:modified>
</cp:coreProperties>
</file>