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3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4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7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1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3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1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A4B4-A5E7-4992-BF67-44C5E53FF9F1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AE1A-1F3A-45D3-9282-84A53087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4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0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Reusing a Slide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</a:t>
            </a:r>
            <a:r>
              <a:rPr lang="en-US" smtClean="0"/>
              <a:t>slide you can use, use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8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PowerPoint</vt:lpstr>
      <vt:lpstr>Reusing a Slide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</dc:title>
  <dc:creator>Sean Gibbons</dc:creator>
  <cp:lastModifiedBy>Sean Gibbons</cp:lastModifiedBy>
  <cp:revision>1</cp:revision>
  <dcterms:created xsi:type="dcterms:W3CDTF">2016-05-19T12:46:51Z</dcterms:created>
  <dcterms:modified xsi:type="dcterms:W3CDTF">2016-05-19T12:47:01Z</dcterms:modified>
</cp:coreProperties>
</file>