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5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5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7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5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455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8/16/2013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15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Destinations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Margie’s Travel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Latest Destinations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chemeClr val="tx1"/>
              </a:buClr>
            </a:pPr>
            <a:r>
              <a:rPr lang="en-US" dirty="0" smtClean="0"/>
              <a:t>Austria</a:t>
            </a:r>
          </a:p>
          <a:p>
            <a:pPr algn="ctr">
              <a:buClr>
                <a:schemeClr val="tx1"/>
              </a:buClr>
            </a:pPr>
            <a:r>
              <a:rPr lang="en-US" dirty="0" smtClean="0"/>
              <a:t>Belgium</a:t>
            </a:r>
          </a:p>
          <a:p>
            <a:pPr algn="ctr">
              <a:buClr>
                <a:schemeClr val="tx1"/>
              </a:buClr>
            </a:pPr>
            <a:r>
              <a:rPr lang="en-US" dirty="0" smtClean="0"/>
              <a:t>Denmark</a:t>
            </a:r>
          </a:p>
          <a:p>
            <a:pPr algn="ctr">
              <a:buClr>
                <a:schemeClr val="tx1"/>
              </a:buClr>
            </a:pPr>
            <a:r>
              <a:rPr lang="en-US" dirty="0" smtClean="0"/>
              <a:t>Finland</a:t>
            </a:r>
          </a:p>
          <a:p>
            <a:pPr algn="ctr">
              <a:buClr>
                <a:schemeClr val="tx1"/>
              </a:buClr>
            </a:pPr>
            <a:r>
              <a:rPr lang="en-US" dirty="0" smtClean="0"/>
              <a:t>Hungary</a:t>
            </a:r>
          </a:p>
          <a:p>
            <a:pPr algn="ctr">
              <a:buClr>
                <a:schemeClr val="tx1"/>
              </a:buClr>
            </a:pPr>
            <a:r>
              <a:rPr lang="en-US" smtClean="0"/>
              <a:t>Luxembourg</a:t>
            </a:r>
            <a:endParaRPr lang="en-US" dirty="0" smtClean="0"/>
          </a:p>
          <a:p>
            <a:pPr algn="ctr">
              <a:buClr>
                <a:schemeClr val="tx1"/>
              </a:buClr>
            </a:pPr>
            <a:r>
              <a:rPr lang="en-US" dirty="0" smtClean="0"/>
              <a:t>Norway</a:t>
            </a:r>
          </a:p>
          <a:p>
            <a:pPr algn="ctr">
              <a:buClr>
                <a:schemeClr val="tx1"/>
              </a:buClr>
            </a:pPr>
            <a:r>
              <a:rPr lang="en-US" dirty="0" smtClean="0"/>
              <a:t>Poland</a:t>
            </a:r>
          </a:p>
          <a:p>
            <a:pPr algn="ctr">
              <a:buClr>
                <a:schemeClr val="tx1"/>
              </a:buClr>
            </a:pPr>
            <a:r>
              <a:rPr lang="en-US" dirty="0" smtClean="0"/>
              <a:t>Turkey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0</TotalTime>
  <Words>18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Savon</vt:lpstr>
      <vt:lpstr>New Destinations</vt:lpstr>
      <vt:lpstr>Our Latest Destinations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2006-10-31T15:59:12Z</dcterms:created>
  <dcterms:modified xsi:type="dcterms:W3CDTF">2013-08-16T20:40:40Z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TC101079711033</vt:lpwstr>
  </property>
</Properties>
</file>