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89" d="100"/>
          <a:sy n="8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653A6-D6C9-41AE-8F21-EEF28D41D1C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EB97-3879-42E1-8F5C-F936B70AE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E7219-CAC0-4C2A-BA96-382C160AC260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332AE-F9D3-4F47-87FE-01FF6BD8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7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A726EC-24DD-4208-B9D0-EE8DB3A8460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DF9D1A-06B4-44C1-B7EC-3C77563D6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Page Layout &amp; Reusable Content in Word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Created by: Jennifer Tyndall, Spring Creek High School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/>
          <a:lstStyle/>
          <a:p>
            <a:r>
              <a:rPr lang="en-US" dirty="0" smtClean="0"/>
              <a:t>Margins: space around the edges of the document</a:t>
            </a:r>
          </a:p>
          <a:p>
            <a:pPr lvl="1"/>
            <a:r>
              <a:rPr lang="en-US" dirty="0" smtClean="0"/>
              <a:t>Normal margins are set for 1’’ top, left, right, and bottom</a:t>
            </a:r>
          </a:p>
          <a:p>
            <a:pPr lvl="1"/>
            <a:r>
              <a:rPr lang="en-US" dirty="0" smtClean="0"/>
              <a:t>To customize, click on the “Margins” icon </a:t>
            </a:r>
          </a:p>
          <a:p>
            <a:r>
              <a:rPr lang="en-US" dirty="0"/>
              <a:t>Page Orientation: Direction a document is </a:t>
            </a:r>
            <a:r>
              <a:rPr lang="en-US" dirty="0" smtClean="0"/>
              <a:t>printed</a:t>
            </a:r>
            <a:endParaRPr lang="en-US" dirty="0"/>
          </a:p>
          <a:p>
            <a:pPr lvl="1"/>
            <a:r>
              <a:rPr lang="en-US" dirty="0"/>
              <a:t>Portrait – Taller than </a:t>
            </a:r>
            <a:r>
              <a:rPr lang="en-US" dirty="0" smtClean="0"/>
              <a:t>wide</a:t>
            </a:r>
            <a:endParaRPr lang="en-US" dirty="0"/>
          </a:p>
          <a:p>
            <a:pPr lvl="1"/>
            <a:r>
              <a:rPr lang="en-US" dirty="0"/>
              <a:t>Landscape – Wider than </a:t>
            </a:r>
            <a:r>
              <a:rPr lang="en-US" dirty="0" smtClean="0"/>
              <a:t>tall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Layout (Ribbon)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051" y="5410200"/>
            <a:ext cx="6155549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Breaks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76200" y="1447800"/>
            <a:ext cx="4724400" cy="4956506"/>
          </a:xfrm>
        </p:spPr>
        <p:txBody>
          <a:bodyPr>
            <a:normAutofit/>
          </a:bodyPr>
          <a:lstStyle/>
          <a:p>
            <a:r>
              <a:rPr lang="en-US" dirty="0" smtClean="0"/>
              <a:t>Indicates </a:t>
            </a:r>
            <a:r>
              <a:rPr lang="en-US" dirty="0"/>
              <a:t>that the maximum number of lines have been keyed on a page and a new page is </a:t>
            </a:r>
            <a:r>
              <a:rPr lang="en-US" dirty="0" smtClean="0"/>
              <a:t>beginning</a:t>
            </a:r>
            <a:endParaRPr lang="en-US" dirty="0"/>
          </a:p>
          <a:p>
            <a:r>
              <a:rPr lang="en-US" b="1" u="sng" dirty="0"/>
              <a:t>Hard break </a:t>
            </a:r>
            <a:r>
              <a:rPr lang="en-US" dirty="0"/>
              <a:t>- created by the </a:t>
            </a:r>
            <a:r>
              <a:rPr lang="en-US" dirty="0" smtClean="0"/>
              <a:t>user </a:t>
            </a:r>
          </a:p>
          <a:p>
            <a:pPr lvl="1"/>
            <a:r>
              <a:rPr lang="en-US" dirty="0" smtClean="0"/>
              <a:t>CTRL + Enter or “Breaks” icon</a:t>
            </a:r>
            <a:endParaRPr lang="en-US" dirty="0"/>
          </a:p>
          <a:p>
            <a:r>
              <a:rPr lang="en-US" b="1" u="sng" dirty="0"/>
              <a:t>Soft break </a:t>
            </a:r>
            <a:r>
              <a:rPr lang="en-US" dirty="0"/>
              <a:t>- created by the word processing </a:t>
            </a:r>
            <a:r>
              <a:rPr lang="en-US" dirty="0" smtClean="0"/>
              <a:t>program </a:t>
            </a:r>
          </a:p>
          <a:p>
            <a:pPr lvl="1"/>
            <a:r>
              <a:rPr lang="en-US" dirty="0" smtClean="0"/>
              <a:t>Automatic when you get to the end of a document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602215" cy="513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9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u="sng" dirty="0"/>
              <a:t>Next Page </a:t>
            </a:r>
            <a:r>
              <a:rPr lang="en-US" dirty="0"/>
              <a:t>command inserts a section break and starts the new section on the next </a:t>
            </a:r>
            <a:r>
              <a:rPr lang="en-US" dirty="0" smtClean="0"/>
              <a:t>page</a:t>
            </a:r>
            <a:endParaRPr lang="en-US" dirty="0"/>
          </a:p>
          <a:p>
            <a:pPr lvl="1"/>
            <a:r>
              <a:rPr lang="en-US" dirty="0" smtClean="0"/>
              <a:t>Useful </a:t>
            </a:r>
            <a:r>
              <a:rPr lang="en-US" dirty="0"/>
              <a:t>for starting new chapters in a </a:t>
            </a:r>
            <a:r>
              <a:rPr lang="en-US" dirty="0" smtClean="0"/>
              <a:t>document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b="1" u="sng" dirty="0"/>
              <a:t>Continuous</a:t>
            </a:r>
            <a:r>
              <a:rPr lang="en-US" dirty="0"/>
              <a:t> command inserts a section break and starts the new section on the same </a:t>
            </a:r>
            <a:r>
              <a:rPr lang="en-US" dirty="0" smtClean="0"/>
              <a:t>page</a:t>
            </a:r>
            <a:endParaRPr lang="en-US" dirty="0"/>
          </a:p>
          <a:p>
            <a:pPr lvl="1"/>
            <a:r>
              <a:rPr lang="en-US" dirty="0" smtClean="0"/>
              <a:t>Useful </a:t>
            </a:r>
            <a:r>
              <a:rPr lang="en-US" dirty="0"/>
              <a:t>for creating a formatting change, such as a different number of columns, on a </a:t>
            </a:r>
            <a:r>
              <a:rPr lang="en-US" dirty="0" smtClean="0"/>
              <a:t>page</a:t>
            </a:r>
          </a:p>
          <a:p>
            <a:r>
              <a:rPr lang="en-US" dirty="0"/>
              <a:t>The </a:t>
            </a:r>
            <a:r>
              <a:rPr lang="en-US" b="1" u="sng" dirty="0"/>
              <a:t>Even Page </a:t>
            </a:r>
            <a:r>
              <a:rPr lang="en-US" dirty="0"/>
              <a:t>or </a:t>
            </a:r>
            <a:r>
              <a:rPr lang="en-US" b="1" u="sng" dirty="0"/>
              <a:t>Odd Page </a:t>
            </a:r>
            <a:r>
              <a:rPr lang="en-US" dirty="0"/>
              <a:t>command inserts a section break and starts the new section on the next even-numbered or odd-numbered page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Section Breaks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Cover Page</a:t>
            </a:r>
            <a:r>
              <a:rPr lang="en-US" dirty="0" smtClean="0"/>
              <a:t>: inserts a fully formatted Title page in your document</a:t>
            </a:r>
          </a:p>
          <a:p>
            <a:pPr lvl="1"/>
            <a:r>
              <a:rPr lang="en-US" dirty="0" smtClean="0"/>
              <a:t>Found on </a:t>
            </a:r>
            <a:r>
              <a:rPr lang="en-US" b="1" dirty="0" smtClean="0"/>
              <a:t>Insert</a:t>
            </a:r>
            <a:r>
              <a:rPr lang="en-US" dirty="0" smtClean="0"/>
              <a:t> Ribbon</a:t>
            </a:r>
          </a:p>
          <a:p>
            <a:pPr lvl="1"/>
            <a:r>
              <a:rPr lang="en-US" dirty="0" smtClean="0"/>
              <a:t>You fill in the title, author, date, and other info</a:t>
            </a:r>
          </a:p>
          <a:p>
            <a:r>
              <a:rPr lang="en-US" b="1" u="sng" dirty="0" smtClean="0"/>
              <a:t>Blank Page</a:t>
            </a:r>
            <a:r>
              <a:rPr lang="en-US" dirty="0" smtClean="0"/>
              <a:t>: inserts a blank page at the cursor position (</a:t>
            </a:r>
            <a:r>
              <a:rPr lang="en-US" b="1" dirty="0" smtClean="0"/>
              <a:t>Insert</a:t>
            </a:r>
            <a:r>
              <a:rPr lang="en-US" dirty="0" smtClean="0"/>
              <a:t> Ribbon)</a:t>
            </a:r>
          </a:p>
          <a:p>
            <a:pPr marL="109728" indent="0">
              <a:buNone/>
            </a:pPr>
            <a:endParaRPr lang="en-US" sz="600" dirty="0" smtClean="0"/>
          </a:p>
          <a:p>
            <a:r>
              <a:rPr lang="en-US" b="1" u="sng" dirty="0" smtClean="0"/>
              <a:t>Hyphenation</a:t>
            </a:r>
            <a:r>
              <a:rPr lang="en-US" dirty="0" smtClean="0"/>
              <a:t>: Allows Word to break lines between the syllables of words (</a:t>
            </a:r>
            <a:r>
              <a:rPr lang="en-US" b="1" dirty="0" smtClean="0"/>
              <a:t>Page Layout </a:t>
            </a:r>
            <a:r>
              <a:rPr lang="en-US" dirty="0" smtClean="0"/>
              <a:t>Ribbon)</a:t>
            </a:r>
          </a:p>
          <a:p>
            <a:pPr lvl="1"/>
            <a:r>
              <a:rPr lang="en-US" dirty="0" smtClean="0"/>
              <a:t>Used often in books/magazines to create uniform spacing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Cover Pages and Blank Pages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21210"/>
            <a:ext cx="4953000" cy="103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5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on the </a:t>
            </a:r>
            <a:r>
              <a:rPr lang="en-US" b="1" dirty="0" smtClean="0"/>
              <a:t>Home</a:t>
            </a:r>
            <a:r>
              <a:rPr lang="en-US" dirty="0" smtClean="0"/>
              <a:t> Ribbon within the </a:t>
            </a:r>
            <a:r>
              <a:rPr lang="en-US" u="sng" dirty="0" smtClean="0"/>
              <a:t>Paragraph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Click the Arrow to open the dialog box, found under “Special”</a:t>
            </a:r>
          </a:p>
          <a:p>
            <a:r>
              <a:rPr lang="en-US" dirty="0" smtClean="0"/>
              <a:t>First line of text begins at the left margin and all other lines are indented</a:t>
            </a:r>
          </a:p>
          <a:p>
            <a:r>
              <a:rPr lang="en-US" dirty="0" smtClean="0"/>
              <a:t>Used for works cited or bibliography pages</a:t>
            </a:r>
          </a:p>
          <a:p>
            <a:pPr marL="109728" indent="0">
              <a:buNone/>
            </a:pPr>
            <a:endParaRPr lang="en-US" sz="2100" dirty="0" smtClean="0"/>
          </a:p>
          <a:p>
            <a:pPr marL="109728" indent="0">
              <a:buNone/>
            </a:pPr>
            <a:r>
              <a:rPr lang="en-US" sz="2100" b="1" dirty="0" smtClean="0"/>
              <a:t>Example: </a:t>
            </a:r>
          </a:p>
          <a:p>
            <a:pPr marL="109728" indent="0">
              <a:buNone/>
            </a:pPr>
            <a:r>
              <a:rPr lang="en-US" sz="2100" dirty="0" smtClean="0"/>
              <a:t>Hill</a:t>
            </a:r>
            <a:r>
              <a:rPr lang="en-US" sz="2100" dirty="0"/>
              <a:t>, Sharon A. Wild Woman’s Guide to Etiquette:  Saving the </a:t>
            </a:r>
            <a:r>
              <a:rPr lang="en-US" sz="2100" dirty="0" smtClean="0"/>
              <a:t>   </a:t>
            </a:r>
          </a:p>
          <a:p>
            <a:pPr marL="109728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World </a:t>
            </a:r>
            <a:r>
              <a:rPr lang="en-US" sz="2100" dirty="0"/>
              <a:t>One Handshake at a Time, 2005.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Hanging Indent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Quick Parts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1242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The Quick Part Gallery is a gallery where you can create, store, and find reusable pieces of content, including AutoText, document properties such as title and author, and fields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 following 5 properties are located on the Insert Ribbon under the “Quick Parts” icon. 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393" y="76200"/>
            <a:ext cx="8229600" cy="5702491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AutoText</a:t>
            </a:r>
          </a:p>
          <a:p>
            <a:pPr lvl="1"/>
            <a:r>
              <a:rPr lang="en-US" dirty="0" smtClean="0"/>
              <a:t>Reusable </a:t>
            </a:r>
            <a:r>
              <a:rPr lang="en-US" dirty="0"/>
              <a:t>content that you can store and access again and </a:t>
            </a:r>
            <a:r>
              <a:rPr lang="en-US" dirty="0" smtClean="0"/>
              <a:t>again</a:t>
            </a:r>
          </a:p>
          <a:p>
            <a:pPr lvl="1"/>
            <a:r>
              <a:rPr lang="en-US" dirty="0" smtClean="0"/>
              <a:t>Found on </a:t>
            </a:r>
            <a:r>
              <a:rPr lang="en-US" b="1" dirty="0" smtClean="0"/>
              <a:t>Insert Ribbon</a:t>
            </a:r>
            <a:r>
              <a:rPr lang="en-US" dirty="0" smtClean="0"/>
              <a:t>, within the Text group</a:t>
            </a:r>
          </a:p>
          <a:p>
            <a:pPr lvl="1"/>
            <a:r>
              <a:rPr lang="en-US" dirty="0" smtClean="0"/>
              <a:t>Click “Quick Parts”, then </a:t>
            </a:r>
            <a:r>
              <a:rPr lang="en-US" dirty="0"/>
              <a:t>AutoText to access the AutoText </a:t>
            </a:r>
            <a:r>
              <a:rPr lang="en-US" dirty="0" smtClean="0"/>
              <a:t>gallery</a:t>
            </a:r>
          </a:p>
          <a:p>
            <a:r>
              <a:rPr lang="en-US" b="1" u="sng" dirty="0" smtClean="0"/>
              <a:t>Document Properties</a:t>
            </a:r>
          </a:p>
          <a:p>
            <a:pPr lvl="1"/>
            <a:r>
              <a:rPr lang="en-US" dirty="0"/>
              <a:t>Click Document Property to choose from a list of properties that you can insert in your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Fill </a:t>
            </a:r>
            <a:r>
              <a:rPr lang="en-US" dirty="0"/>
              <a:t>in the document property box </a:t>
            </a:r>
            <a:r>
              <a:rPr lang="en-US" dirty="0" smtClean="0"/>
              <a:t>with the text you want</a:t>
            </a:r>
          </a:p>
          <a:p>
            <a:r>
              <a:rPr lang="en-US" b="1" u="sng" dirty="0"/>
              <a:t>Field</a:t>
            </a:r>
          </a:p>
          <a:p>
            <a:pPr lvl="1"/>
            <a:r>
              <a:rPr lang="en-US" dirty="0"/>
              <a:t>Use field codes to insert fields that can provide automatically updated information, such as the time, title, page numbers, and so 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7519987" cy="125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1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Building Blocks Organizer</a:t>
            </a:r>
          </a:p>
          <a:p>
            <a:pPr lvl="1"/>
            <a:r>
              <a:rPr lang="en-US" dirty="0"/>
              <a:t>Click Building Blocks Organizer to preview all of the building blocks available to you in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can also edit properties, delete, and insert buildings </a:t>
            </a:r>
            <a:r>
              <a:rPr lang="en-US" dirty="0" smtClean="0"/>
              <a:t>blocks</a:t>
            </a:r>
            <a:endParaRPr lang="en-US" dirty="0"/>
          </a:p>
          <a:p>
            <a:r>
              <a:rPr lang="en-US" b="1" u="sng" dirty="0" smtClean="0"/>
              <a:t>Save Selection to Quick Part Gallery</a:t>
            </a:r>
          </a:p>
          <a:p>
            <a:pPr lvl="1"/>
            <a:r>
              <a:rPr lang="en-US" dirty="0"/>
              <a:t>Select a phrase, sentence, or other portion of your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the Insert tab, in the Text group, click Quick Parts, and then click Save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Selection </a:t>
            </a:r>
            <a:r>
              <a:rPr lang="en-US" dirty="0"/>
              <a:t>to Quick Part </a:t>
            </a:r>
            <a:r>
              <a:rPr lang="en-US" dirty="0" smtClean="0"/>
              <a:t>Gallery</a:t>
            </a:r>
          </a:p>
          <a:p>
            <a:pPr lvl="1"/>
            <a:r>
              <a:rPr lang="en-US" dirty="0" smtClean="0"/>
              <a:t>After saving the selection, you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can reuse it later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424" y="4191000"/>
            <a:ext cx="317853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2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589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Page Layout &amp; Reusable Content in Word 2010</vt:lpstr>
      <vt:lpstr>Page Layout (Ribbon)</vt:lpstr>
      <vt:lpstr>Page Breaks</vt:lpstr>
      <vt:lpstr>Section Breaks</vt:lpstr>
      <vt:lpstr>Cover Pages and Blank Pages</vt:lpstr>
      <vt:lpstr>Hanging Indent</vt:lpstr>
      <vt:lpstr>Quick Parts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Layout &amp; Reusable Content in Word 2010</dc:title>
  <dc:creator> </dc:creator>
  <cp:lastModifiedBy>Sean Gibbons</cp:lastModifiedBy>
  <cp:revision>17</cp:revision>
  <cp:lastPrinted>2010-09-21T11:30:53Z</cp:lastPrinted>
  <dcterms:created xsi:type="dcterms:W3CDTF">2010-09-16T22:06:39Z</dcterms:created>
  <dcterms:modified xsi:type="dcterms:W3CDTF">2013-11-06T16:37:42Z</dcterms:modified>
</cp:coreProperties>
</file>