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09D1-7BD5-4964-94DD-820CB1ACAA2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AE24-8828-4AFA-8F3F-151ED22BA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8FD03B-2591-48A4-88AF-4F1604B80FC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BA5A0A-90DE-42A9-BEEF-1AE1FAC141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 Layout &amp; Reusable Content in Word 2010 (Part 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Page Color</a:t>
            </a:r>
            <a:r>
              <a:rPr lang="en-US" dirty="0" smtClean="0"/>
              <a:t>: changes the background color of your page</a:t>
            </a:r>
          </a:p>
          <a:p>
            <a:pPr lvl="1"/>
            <a:r>
              <a:rPr lang="en-US" b="1" dirty="0" smtClean="0"/>
              <a:t>Page Layout </a:t>
            </a:r>
            <a:r>
              <a:rPr lang="en-US" dirty="0" smtClean="0"/>
              <a:t>Ribbon</a:t>
            </a:r>
          </a:p>
          <a:p>
            <a:pPr lvl="1"/>
            <a:r>
              <a:rPr lang="en-US" dirty="0" smtClean="0"/>
              <a:t>**Does not print in color</a:t>
            </a:r>
          </a:p>
          <a:p>
            <a:r>
              <a:rPr lang="en-US" b="1" u="sng" dirty="0" smtClean="0"/>
              <a:t>Page Border</a:t>
            </a:r>
            <a:r>
              <a:rPr lang="en-US" dirty="0" smtClean="0"/>
              <a:t>: adds a border around your document</a:t>
            </a:r>
          </a:p>
          <a:p>
            <a:pPr lvl="1"/>
            <a:r>
              <a:rPr lang="en-US" b="1" dirty="0" smtClean="0"/>
              <a:t>Page Layout </a:t>
            </a:r>
            <a:r>
              <a:rPr lang="en-US" dirty="0" smtClean="0"/>
              <a:t>Ribbon</a:t>
            </a:r>
          </a:p>
          <a:p>
            <a:pPr lvl="1"/>
            <a:r>
              <a:rPr lang="en-US" dirty="0" smtClean="0"/>
              <a:t>Customize the style, setting, or art of a border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95302"/>
            <a:ext cx="7032625" cy="11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1655064"/>
            <a:ext cx="3200400" cy="3602736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Watermark</a:t>
            </a:r>
            <a:r>
              <a:rPr lang="en-US" dirty="0" smtClean="0"/>
              <a:t>: Inserts “ghosted text” behind the content of the page</a:t>
            </a:r>
          </a:p>
          <a:p>
            <a:pPr lvl="1"/>
            <a:r>
              <a:rPr lang="en-US" dirty="0" smtClean="0"/>
              <a:t>Often used to indicate that a document is to be treated specially, such as Confidential or Urgent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316967" cy="378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Page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119257"/>
            <a:ext cx="6705600" cy="3603812"/>
          </a:xfrm>
        </p:spPr>
        <p:txBody>
          <a:bodyPr/>
          <a:lstStyle/>
          <a:p>
            <a:r>
              <a:rPr lang="en-US" b="1" dirty="0" smtClean="0"/>
              <a:t>Insert</a:t>
            </a:r>
            <a:r>
              <a:rPr lang="en-US" dirty="0" smtClean="0"/>
              <a:t> Ribbon within the Header &amp; Footer group</a:t>
            </a:r>
          </a:p>
          <a:p>
            <a:r>
              <a:rPr lang="en-US" dirty="0" smtClean="0"/>
              <a:t>Select page number location and style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 algn="ctr">
              <a:buNone/>
            </a:pPr>
            <a:r>
              <a:rPr lang="en-US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Insert </a:t>
            </a:r>
            <a:r>
              <a:rPr lang="en-US" sz="44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Signature Line</a:t>
            </a:r>
          </a:p>
          <a:p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Inserts a signature line specifying the individual who must sign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66" y="5105400"/>
            <a:ext cx="4972734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2" y="5334000"/>
            <a:ext cx="257596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43000"/>
            <a:ext cx="6196405" cy="4580069"/>
          </a:xfrm>
        </p:spPr>
        <p:txBody>
          <a:bodyPr/>
          <a:lstStyle/>
          <a:p>
            <a:r>
              <a:rPr lang="en-US" sz="2800" b="1" u="sng" dirty="0" smtClean="0"/>
              <a:t>Symbols</a:t>
            </a:r>
            <a:r>
              <a:rPr lang="en-US" sz="2800" dirty="0" smtClean="0"/>
              <a:t>: Inserts symbols that are not found on the keyboard, such as copyright and trademark symbols</a:t>
            </a:r>
          </a:p>
          <a:p>
            <a:pPr lvl="1"/>
            <a:r>
              <a:rPr lang="en-US" sz="2500" dirty="0" smtClean="0"/>
              <a:t>Found on the </a:t>
            </a:r>
            <a:r>
              <a:rPr lang="en-US" sz="2500" b="1" dirty="0" smtClean="0"/>
              <a:t>Insert</a:t>
            </a:r>
            <a:r>
              <a:rPr lang="en-US" sz="2500" dirty="0" smtClean="0"/>
              <a:t> Ribbon</a:t>
            </a:r>
          </a:p>
          <a:p>
            <a:pPr marL="365760" lvl="1" indent="0">
              <a:buNone/>
            </a:pPr>
            <a:endParaRPr lang="en-US" sz="2500" dirty="0" smtClean="0"/>
          </a:p>
          <a:p>
            <a:r>
              <a:rPr lang="en-US" sz="2800" b="1" u="sng" dirty="0" smtClean="0"/>
              <a:t>Equations</a:t>
            </a:r>
            <a:r>
              <a:rPr lang="en-US" sz="2800" dirty="0" smtClean="0"/>
              <a:t>: Inserts mathematical equations in your word document</a:t>
            </a:r>
          </a:p>
          <a:p>
            <a:pPr lvl="1"/>
            <a:r>
              <a:rPr lang="en-US" sz="2500" dirty="0" smtClean="0"/>
              <a:t>Customize equations on the </a:t>
            </a:r>
            <a:r>
              <a:rPr lang="en-US" sz="2500" u="sng" dirty="0" smtClean="0"/>
              <a:t>Equation Tools Design </a:t>
            </a:r>
            <a:r>
              <a:rPr lang="en-US" sz="2500" dirty="0" smtClean="0"/>
              <a:t>Contextual tab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56963"/>
            <a:ext cx="7315200" cy="9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25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158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Page Layout &amp; Reusable Content in Word 2010 (Part II)</vt:lpstr>
      <vt:lpstr>Formatting Backgrounds</vt:lpstr>
      <vt:lpstr>PowerPoint Presentation</vt:lpstr>
      <vt:lpstr>Insert Page Numbers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Layout &amp; Reusable Content in Word 2010 (Part II)</dc:title>
  <dc:creator> </dc:creator>
  <cp:lastModifiedBy>Sean Gibbons</cp:lastModifiedBy>
  <cp:revision>10</cp:revision>
  <dcterms:created xsi:type="dcterms:W3CDTF">2010-09-16T23:58:22Z</dcterms:created>
  <dcterms:modified xsi:type="dcterms:W3CDTF">2013-11-06T16:38:16Z</dcterms:modified>
</cp:coreProperties>
</file>