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charts/chart3.xml" ContentType="application/vnd.openxmlformats-officedocument.drawingml.chart+xml"/>
  <Override PartName="/ppt/notesSlides/notesSlide30.xml" ContentType="application/vnd.openxmlformats-officedocument.presentationml.notesSlide+xml"/>
  <Override PartName="/ppt/charts/chart4.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1.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3"/>
  </p:notesMasterIdLst>
  <p:sldIdLst>
    <p:sldId id="256" r:id="rId2"/>
    <p:sldId id="298" r:id="rId3"/>
    <p:sldId id="261" r:id="rId4"/>
    <p:sldId id="282" r:id="rId5"/>
    <p:sldId id="303" r:id="rId6"/>
    <p:sldId id="304" r:id="rId7"/>
    <p:sldId id="268" r:id="rId8"/>
    <p:sldId id="290" r:id="rId9"/>
    <p:sldId id="291" r:id="rId10"/>
    <p:sldId id="258" r:id="rId11"/>
    <p:sldId id="262" r:id="rId12"/>
    <p:sldId id="263" r:id="rId13"/>
    <p:sldId id="265" r:id="rId14"/>
    <p:sldId id="267" r:id="rId15"/>
    <p:sldId id="276" r:id="rId16"/>
    <p:sldId id="277" r:id="rId17"/>
    <p:sldId id="281" r:id="rId18"/>
    <p:sldId id="288" r:id="rId19"/>
    <p:sldId id="285" r:id="rId20"/>
    <p:sldId id="305" r:id="rId21"/>
    <p:sldId id="292" r:id="rId22"/>
    <p:sldId id="260" r:id="rId23"/>
    <p:sldId id="264" r:id="rId24"/>
    <p:sldId id="269" r:id="rId25"/>
    <p:sldId id="271" r:id="rId26"/>
    <p:sldId id="270" r:id="rId27"/>
    <p:sldId id="306" r:id="rId28"/>
    <p:sldId id="280" r:id="rId29"/>
    <p:sldId id="293" r:id="rId30"/>
    <p:sldId id="266" r:id="rId31"/>
    <p:sldId id="257" r:id="rId32"/>
    <p:sldId id="274" r:id="rId33"/>
    <p:sldId id="289" r:id="rId34"/>
    <p:sldId id="302" r:id="rId35"/>
    <p:sldId id="294" r:id="rId36"/>
    <p:sldId id="259" r:id="rId37"/>
    <p:sldId id="272" r:id="rId38"/>
    <p:sldId id="299" r:id="rId39"/>
    <p:sldId id="300" r:id="rId40"/>
    <p:sldId id="295" r:id="rId41"/>
    <p:sldId id="273" r:id="rId42"/>
    <p:sldId id="275" r:id="rId43"/>
    <p:sldId id="279" r:id="rId44"/>
    <p:sldId id="296" r:id="rId45"/>
    <p:sldId id="284" r:id="rId46"/>
    <p:sldId id="287" r:id="rId47"/>
    <p:sldId id="297" r:id="rId48"/>
    <p:sldId id="278" r:id="rId49"/>
    <p:sldId id="286" r:id="rId50"/>
    <p:sldId id="283" r:id="rId51"/>
    <p:sldId id="301" r:id="rId52"/>
  </p:sldIdLst>
  <p:sldSz cx="9144000" cy="6858000" type="screen4x3"/>
  <p:notesSz cx="6858000" cy="9144000"/>
  <p:defaultText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E Ferguson" initials="ME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00" autoAdjust="0"/>
  </p:normalViewPr>
  <p:slideViewPr>
    <p:cSldViewPr>
      <p:cViewPr varScale="1">
        <p:scale>
          <a:sx n="68" d="100"/>
          <a:sy n="68" d="100"/>
        </p:scale>
        <p:origin x="1956" y="60"/>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cylinder"/>
        <c:axId val="180716160"/>
        <c:axId val="180716552"/>
        <c:axId val="0"/>
      </c:bar3DChart>
      <c:catAx>
        <c:axId val="180716160"/>
        <c:scaling>
          <c:orientation val="minMax"/>
        </c:scaling>
        <c:delete val="0"/>
        <c:axPos val="b"/>
        <c:numFmt formatCode="General" sourceLinked="0"/>
        <c:majorTickMark val="out"/>
        <c:minorTickMark val="none"/>
        <c:tickLblPos val="nextTo"/>
        <c:crossAx val="180716552"/>
        <c:crosses val="autoZero"/>
        <c:auto val="1"/>
        <c:lblAlgn val="ctr"/>
        <c:lblOffset val="100"/>
        <c:noMultiLvlLbl val="0"/>
      </c:catAx>
      <c:valAx>
        <c:axId val="180716552"/>
        <c:scaling>
          <c:orientation val="minMax"/>
        </c:scaling>
        <c:delete val="0"/>
        <c:axPos val="l"/>
        <c:majorGridlines/>
        <c:numFmt formatCode="0%" sourceLinked="1"/>
        <c:majorTickMark val="out"/>
        <c:minorTickMark val="none"/>
        <c:tickLblPos val="nextTo"/>
        <c:crossAx val="1807161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pyramid"/>
        <c:axId val="180717336"/>
        <c:axId val="180717728"/>
        <c:axId val="0"/>
      </c:bar3DChart>
      <c:catAx>
        <c:axId val="180717336"/>
        <c:scaling>
          <c:orientation val="minMax"/>
        </c:scaling>
        <c:delete val="0"/>
        <c:axPos val="b"/>
        <c:numFmt formatCode="General" sourceLinked="0"/>
        <c:majorTickMark val="out"/>
        <c:minorTickMark val="none"/>
        <c:tickLblPos val="nextTo"/>
        <c:crossAx val="180717728"/>
        <c:crosses val="autoZero"/>
        <c:auto val="1"/>
        <c:lblAlgn val="ctr"/>
        <c:lblOffset val="100"/>
        <c:noMultiLvlLbl val="0"/>
      </c:catAx>
      <c:valAx>
        <c:axId val="180717728"/>
        <c:scaling>
          <c:orientation val="minMax"/>
        </c:scaling>
        <c:delete val="0"/>
        <c:axPos val="l"/>
        <c:majorGridlines/>
        <c:numFmt formatCode="General" sourceLinked="1"/>
        <c:majorTickMark val="out"/>
        <c:minorTickMark val="none"/>
        <c:tickLblPos val="nextTo"/>
        <c:crossAx val="18071733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cone"/>
        <c:axId val="97719512"/>
        <c:axId val="97719904"/>
        <c:axId val="212970712"/>
      </c:bar3DChart>
      <c:catAx>
        <c:axId val="97719512"/>
        <c:scaling>
          <c:orientation val="minMax"/>
        </c:scaling>
        <c:delete val="0"/>
        <c:axPos val="b"/>
        <c:numFmt formatCode="General" sourceLinked="0"/>
        <c:majorTickMark val="out"/>
        <c:minorTickMark val="none"/>
        <c:tickLblPos val="nextTo"/>
        <c:crossAx val="97719904"/>
        <c:crosses val="autoZero"/>
        <c:auto val="1"/>
        <c:lblAlgn val="ctr"/>
        <c:lblOffset val="100"/>
        <c:noMultiLvlLbl val="0"/>
      </c:catAx>
      <c:valAx>
        <c:axId val="97719904"/>
        <c:scaling>
          <c:orientation val="minMax"/>
        </c:scaling>
        <c:delete val="0"/>
        <c:axPos val="l"/>
        <c:majorGridlines/>
        <c:numFmt formatCode="General" sourceLinked="1"/>
        <c:majorTickMark val="out"/>
        <c:minorTickMark val="none"/>
        <c:tickLblPos val="nextTo"/>
        <c:crossAx val="97719512"/>
        <c:crosses val="autoZero"/>
        <c:crossBetween val="between"/>
      </c:valAx>
      <c:serAx>
        <c:axId val="212970712"/>
        <c:scaling>
          <c:orientation val="minMax"/>
        </c:scaling>
        <c:delete val="0"/>
        <c:axPos val="b"/>
        <c:majorTickMark val="out"/>
        <c:minorTickMark val="none"/>
        <c:tickLblPos val="nextTo"/>
        <c:crossAx val="97719904"/>
        <c:crosses val="autoZero"/>
      </c:ser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cylinder"/>
        <c:axId val="97720688"/>
        <c:axId val="213036304"/>
        <c:axId val="0"/>
      </c:bar3DChart>
      <c:catAx>
        <c:axId val="97720688"/>
        <c:scaling>
          <c:orientation val="minMax"/>
        </c:scaling>
        <c:delete val="0"/>
        <c:axPos val="b"/>
        <c:numFmt formatCode="General" sourceLinked="0"/>
        <c:majorTickMark val="out"/>
        <c:minorTickMark val="none"/>
        <c:tickLblPos val="nextTo"/>
        <c:crossAx val="213036304"/>
        <c:crosses val="autoZero"/>
        <c:auto val="1"/>
        <c:lblAlgn val="ctr"/>
        <c:lblOffset val="100"/>
        <c:noMultiLvlLbl val="0"/>
      </c:catAx>
      <c:valAx>
        <c:axId val="213036304"/>
        <c:scaling>
          <c:orientation val="minMax"/>
        </c:scaling>
        <c:delete val="0"/>
        <c:axPos val="l"/>
        <c:majorGridlines/>
        <c:numFmt formatCode="General" sourceLinked="1"/>
        <c:majorTickMark val="out"/>
        <c:minorTickMark val="none"/>
        <c:tickLblPos val="nextTo"/>
        <c:crossAx val="97720688"/>
        <c:crosses val="autoZero"/>
        <c:crossBetween val="between"/>
        <c:majorUnit val="0.5"/>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3-02-26T13:04:04.111" idx="3">
    <p:pos x="4831" y="1083"/>
    <p:text>PowerPoint 2010
Passing Score: 700</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6CEC6-08EC-4B78-822A-FCF47C9A380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E67A0A6-83FE-435A-8343-EADAD3184C47}">
      <dgm:prSet phldrT="[Text]"/>
      <dgm:spPr/>
      <dgm:t>
        <a:bodyPr/>
        <a:lstStyle/>
        <a:p>
          <a:r>
            <a:rPr lang="en-US" dirty="0" smtClean="0"/>
            <a:t>Word</a:t>
          </a:r>
          <a:endParaRPr lang="en-US" dirty="0"/>
        </a:p>
      </dgm:t>
    </dgm:pt>
    <dgm:pt modelId="{BE72EA06-DF52-4286-964D-561D3A224B02}" type="parTrans" cxnId="{B152F18B-20C3-474E-AEB2-495985E9354C}">
      <dgm:prSet/>
      <dgm:spPr/>
      <dgm:t>
        <a:bodyPr/>
        <a:lstStyle/>
        <a:p>
          <a:endParaRPr lang="en-US"/>
        </a:p>
      </dgm:t>
    </dgm:pt>
    <dgm:pt modelId="{9187001E-09DA-47F5-A369-7C6786C74C5E}" type="sibTrans" cxnId="{B152F18B-20C3-474E-AEB2-495985E9354C}">
      <dgm:prSet/>
      <dgm:spPr/>
      <dgm:t>
        <a:bodyPr/>
        <a:lstStyle/>
        <a:p>
          <a:endParaRPr lang="en-US"/>
        </a:p>
      </dgm:t>
    </dgm:pt>
    <dgm:pt modelId="{ECAFC9DC-820B-4D8E-9692-7EC4D905EEDC}">
      <dgm:prSet phldrT="[Text]"/>
      <dgm:spPr/>
      <dgm:t>
        <a:bodyPr/>
        <a:lstStyle/>
        <a:p>
          <a:r>
            <a:rPr lang="en-US" dirty="0" smtClean="0"/>
            <a:t>Excel</a:t>
          </a:r>
          <a:endParaRPr lang="en-US" dirty="0"/>
        </a:p>
      </dgm:t>
    </dgm:pt>
    <dgm:pt modelId="{0F641633-F828-4B87-A650-5A0C7D558579}" type="parTrans" cxnId="{B282BF2E-26F3-4D3A-870A-BD24F53FDBF8}">
      <dgm:prSet/>
      <dgm:spPr/>
      <dgm:t>
        <a:bodyPr/>
        <a:lstStyle/>
        <a:p>
          <a:endParaRPr lang="en-US"/>
        </a:p>
      </dgm:t>
    </dgm:pt>
    <dgm:pt modelId="{8F318770-AA1B-4A15-B9BE-DF28BBA9D3E8}" type="sibTrans" cxnId="{B282BF2E-26F3-4D3A-870A-BD24F53FDBF8}">
      <dgm:prSet/>
      <dgm:spPr/>
      <dgm:t>
        <a:bodyPr/>
        <a:lstStyle/>
        <a:p>
          <a:endParaRPr lang="en-US"/>
        </a:p>
      </dgm:t>
    </dgm:pt>
    <dgm:pt modelId="{F0C0E814-62D0-47AB-9BAF-7F5791B2102A}">
      <dgm:prSet phldrT="[Text]"/>
      <dgm:spPr/>
      <dgm:t>
        <a:bodyPr/>
        <a:lstStyle/>
        <a:p>
          <a:r>
            <a:rPr lang="en-US" dirty="0" smtClean="0"/>
            <a:t>PowerPoint</a:t>
          </a:r>
          <a:endParaRPr lang="en-US" dirty="0"/>
        </a:p>
      </dgm:t>
    </dgm:pt>
    <dgm:pt modelId="{2A33BC1B-093F-4781-8BF6-A15BA4B61546}" type="parTrans" cxnId="{9B39E2DF-B6E4-4E74-B314-D11865EAD1D0}">
      <dgm:prSet/>
      <dgm:spPr/>
      <dgm:t>
        <a:bodyPr/>
        <a:lstStyle/>
        <a:p>
          <a:endParaRPr lang="en-US"/>
        </a:p>
      </dgm:t>
    </dgm:pt>
    <dgm:pt modelId="{7CA71C63-FEBC-4474-AB5C-208AE71F7C1E}" type="sibTrans" cxnId="{9B39E2DF-B6E4-4E74-B314-D11865EAD1D0}">
      <dgm:prSet/>
      <dgm:spPr/>
      <dgm:t>
        <a:bodyPr/>
        <a:lstStyle/>
        <a:p>
          <a:endParaRPr lang="en-US"/>
        </a:p>
      </dgm:t>
    </dgm:pt>
    <dgm:pt modelId="{94800C50-9FCB-405B-8F6A-DACE98608E10}">
      <dgm:prSet phldrT="[Text]"/>
      <dgm:spPr/>
      <dgm:t>
        <a:bodyPr/>
        <a:lstStyle/>
        <a:p>
          <a:endParaRPr lang="en-US" dirty="0"/>
        </a:p>
      </dgm:t>
    </dgm:pt>
    <dgm:pt modelId="{751D0282-4EB8-41C5-9F0D-A57058212D8F}" type="parTrans" cxnId="{77E7C0F7-D989-411F-9A8C-A35BD653A52A}">
      <dgm:prSet/>
      <dgm:spPr/>
      <dgm:t>
        <a:bodyPr/>
        <a:lstStyle/>
        <a:p>
          <a:endParaRPr lang="en-US"/>
        </a:p>
      </dgm:t>
    </dgm:pt>
    <dgm:pt modelId="{16B2F8FE-AB6F-46F7-BC6B-A7672A65015A}" type="sibTrans" cxnId="{77E7C0F7-D989-411F-9A8C-A35BD653A52A}">
      <dgm:prSet/>
      <dgm:spPr/>
      <dgm:t>
        <a:bodyPr/>
        <a:lstStyle/>
        <a:p>
          <a:endParaRPr lang="en-US"/>
        </a:p>
      </dgm:t>
    </dgm:pt>
    <dgm:pt modelId="{2B976754-ADB9-45C7-8E5C-F1A35ECBEB5D}">
      <dgm:prSet phldrT="[Text]"/>
      <dgm:spPr/>
      <dgm:t>
        <a:bodyPr/>
        <a:lstStyle/>
        <a:p>
          <a:r>
            <a:rPr lang="en-US" dirty="0" smtClean="0"/>
            <a:t>Outlook</a:t>
          </a:r>
          <a:endParaRPr lang="en-US" dirty="0"/>
        </a:p>
      </dgm:t>
    </dgm:pt>
    <dgm:pt modelId="{EE5470B7-CE78-40DD-A446-FBDB974FFEEB}" type="sibTrans" cxnId="{F316CD09-A4BA-4B54-9958-082EFD3A6AD1}">
      <dgm:prSet/>
      <dgm:spPr/>
      <dgm:t>
        <a:bodyPr/>
        <a:lstStyle/>
        <a:p>
          <a:endParaRPr lang="en-US"/>
        </a:p>
      </dgm:t>
    </dgm:pt>
    <dgm:pt modelId="{D504237C-84FE-438C-8281-4F9F86504353}" type="parTrans" cxnId="{F316CD09-A4BA-4B54-9958-082EFD3A6AD1}">
      <dgm:prSet/>
      <dgm:spPr/>
      <dgm:t>
        <a:bodyPr/>
        <a:lstStyle/>
        <a:p>
          <a:endParaRPr lang="en-US"/>
        </a:p>
      </dgm:t>
    </dgm:pt>
    <dgm:pt modelId="{236A5DF2-9B32-4E81-BFD5-5733A1EC54EF}" type="pres">
      <dgm:prSet presAssocID="{0D36CEC6-08EC-4B78-822A-FCF47C9A3803}" presName="diagram" presStyleCnt="0">
        <dgm:presLayoutVars>
          <dgm:dir/>
          <dgm:resizeHandles val="exact"/>
        </dgm:presLayoutVars>
      </dgm:prSet>
      <dgm:spPr/>
      <dgm:t>
        <a:bodyPr/>
        <a:lstStyle/>
        <a:p>
          <a:endParaRPr lang="en-US"/>
        </a:p>
      </dgm:t>
    </dgm:pt>
    <dgm:pt modelId="{1FCC63CA-BFAE-4A19-84D4-79DBB729DE24}" type="pres">
      <dgm:prSet presAssocID="{2E67A0A6-83FE-435A-8343-EADAD3184C47}" presName="node" presStyleLbl="node1" presStyleIdx="0" presStyleCnt="5">
        <dgm:presLayoutVars>
          <dgm:bulletEnabled val="1"/>
        </dgm:presLayoutVars>
      </dgm:prSet>
      <dgm:spPr/>
      <dgm:t>
        <a:bodyPr/>
        <a:lstStyle/>
        <a:p>
          <a:endParaRPr lang="en-US"/>
        </a:p>
      </dgm:t>
    </dgm:pt>
    <dgm:pt modelId="{30BA4DF1-D3A0-45BF-8CA5-2C1AF4EF1059}" type="pres">
      <dgm:prSet presAssocID="{9187001E-09DA-47F5-A369-7C6786C74C5E}" presName="sibTrans" presStyleCnt="0"/>
      <dgm:spPr/>
    </dgm:pt>
    <dgm:pt modelId="{DE37C323-5CB0-4585-99D0-22DD5DF134A3}" type="pres">
      <dgm:prSet presAssocID="{ECAFC9DC-820B-4D8E-9692-7EC4D905EEDC}" presName="node" presStyleLbl="node1" presStyleIdx="1" presStyleCnt="5">
        <dgm:presLayoutVars>
          <dgm:bulletEnabled val="1"/>
        </dgm:presLayoutVars>
      </dgm:prSet>
      <dgm:spPr/>
      <dgm:t>
        <a:bodyPr/>
        <a:lstStyle/>
        <a:p>
          <a:endParaRPr lang="en-US"/>
        </a:p>
      </dgm:t>
    </dgm:pt>
    <dgm:pt modelId="{E4BD4EBE-43DE-4A34-8528-FBDE25E3C64F}" type="pres">
      <dgm:prSet presAssocID="{8F318770-AA1B-4A15-B9BE-DF28BBA9D3E8}" presName="sibTrans" presStyleCnt="0"/>
      <dgm:spPr/>
    </dgm:pt>
    <dgm:pt modelId="{8F29FC6B-C973-405F-A538-33113298D2C3}" type="pres">
      <dgm:prSet presAssocID="{F0C0E814-62D0-47AB-9BAF-7F5791B2102A}" presName="node" presStyleLbl="node1" presStyleIdx="2" presStyleCnt="5">
        <dgm:presLayoutVars>
          <dgm:bulletEnabled val="1"/>
        </dgm:presLayoutVars>
      </dgm:prSet>
      <dgm:spPr/>
      <dgm:t>
        <a:bodyPr/>
        <a:lstStyle/>
        <a:p>
          <a:endParaRPr lang="en-US"/>
        </a:p>
      </dgm:t>
    </dgm:pt>
    <dgm:pt modelId="{2EFBC27F-1B58-40AE-9541-15224D9B5ADE}" type="pres">
      <dgm:prSet presAssocID="{7CA71C63-FEBC-4474-AB5C-208AE71F7C1E}" presName="sibTrans" presStyleCnt="0"/>
      <dgm:spPr/>
    </dgm:pt>
    <dgm:pt modelId="{695F979F-A6EB-4684-ABC8-B10D5351F271}" type="pres">
      <dgm:prSet presAssocID="{94800C50-9FCB-405B-8F6A-DACE98608E10}" presName="node" presStyleLbl="node1" presStyleIdx="3" presStyleCnt="5">
        <dgm:presLayoutVars>
          <dgm:bulletEnabled val="1"/>
        </dgm:presLayoutVars>
      </dgm:prSet>
      <dgm:spPr/>
      <dgm:t>
        <a:bodyPr/>
        <a:lstStyle/>
        <a:p>
          <a:endParaRPr lang="en-US"/>
        </a:p>
      </dgm:t>
    </dgm:pt>
    <dgm:pt modelId="{C76C3726-8560-4A62-B847-9D9CFB5DA818}" type="pres">
      <dgm:prSet presAssocID="{16B2F8FE-AB6F-46F7-BC6B-A7672A65015A}" presName="sibTrans" presStyleCnt="0"/>
      <dgm:spPr/>
    </dgm:pt>
    <dgm:pt modelId="{12853182-302F-4BC5-A565-39C885304986}" type="pres">
      <dgm:prSet presAssocID="{2B976754-ADB9-45C7-8E5C-F1A35ECBEB5D}" presName="node" presStyleLbl="node1" presStyleIdx="4" presStyleCnt="5">
        <dgm:presLayoutVars>
          <dgm:bulletEnabled val="1"/>
        </dgm:presLayoutVars>
      </dgm:prSet>
      <dgm:spPr/>
      <dgm:t>
        <a:bodyPr/>
        <a:lstStyle/>
        <a:p>
          <a:endParaRPr lang="en-US"/>
        </a:p>
      </dgm:t>
    </dgm:pt>
  </dgm:ptLst>
  <dgm:cxnLst>
    <dgm:cxn modelId="{43FD6917-9CE2-4D00-A5FD-225C91656FDF}" type="presOf" srcId="{2E67A0A6-83FE-435A-8343-EADAD3184C47}" destId="{1FCC63CA-BFAE-4A19-84D4-79DBB729DE24}" srcOrd="0" destOrd="0" presId="urn:microsoft.com/office/officeart/2005/8/layout/default"/>
    <dgm:cxn modelId="{B152F18B-20C3-474E-AEB2-495985E9354C}" srcId="{0D36CEC6-08EC-4B78-822A-FCF47C9A3803}" destId="{2E67A0A6-83FE-435A-8343-EADAD3184C47}" srcOrd="0" destOrd="0" parTransId="{BE72EA06-DF52-4286-964D-561D3A224B02}" sibTransId="{9187001E-09DA-47F5-A369-7C6786C74C5E}"/>
    <dgm:cxn modelId="{32FB739C-22B3-4E95-91D6-DA1F144FEE4A}" type="presOf" srcId="{ECAFC9DC-820B-4D8E-9692-7EC4D905EEDC}" destId="{DE37C323-5CB0-4585-99D0-22DD5DF134A3}" srcOrd="0" destOrd="0" presId="urn:microsoft.com/office/officeart/2005/8/layout/default"/>
    <dgm:cxn modelId="{B282BF2E-26F3-4D3A-870A-BD24F53FDBF8}" srcId="{0D36CEC6-08EC-4B78-822A-FCF47C9A3803}" destId="{ECAFC9DC-820B-4D8E-9692-7EC4D905EEDC}" srcOrd="1" destOrd="0" parTransId="{0F641633-F828-4B87-A650-5A0C7D558579}" sibTransId="{8F318770-AA1B-4A15-B9BE-DF28BBA9D3E8}"/>
    <dgm:cxn modelId="{F316CD09-A4BA-4B54-9958-082EFD3A6AD1}" srcId="{0D36CEC6-08EC-4B78-822A-FCF47C9A3803}" destId="{2B976754-ADB9-45C7-8E5C-F1A35ECBEB5D}" srcOrd="4" destOrd="0" parTransId="{D504237C-84FE-438C-8281-4F9F86504353}" sibTransId="{EE5470B7-CE78-40DD-A446-FBDB974FFEEB}"/>
    <dgm:cxn modelId="{77E7C0F7-D989-411F-9A8C-A35BD653A52A}" srcId="{0D36CEC6-08EC-4B78-822A-FCF47C9A3803}" destId="{94800C50-9FCB-405B-8F6A-DACE98608E10}" srcOrd="3" destOrd="0" parTransId="{751D0282-4EB8-41C5-9F0D-A57058212D8F}" sibTransId="{16B2F8FE-AB6F-46F7-BC6B-A7672A65015A}"/>
    <dgm:cxn modelId="{B5575DE4-9399-4D9A-81DF-530E9E29FDDD}" type="presOf" srcId="{94800C50-9FCB-405B-8F6A-DACE98608E10}" destId="{695F979F-A6EB-4684-ABC8-B10D5351F271}" srcOrd="0" destOrd="0" presId="urn:microsoft.com/office/officeart/2005/8/layout/default"/>
    <dgm:cxn modelId="{36BAB31C-3282-4A64-B01C-0DF27DD1A39D}" type="presOf" srcId="{0D36CEC6-08EC-4B78-822A-FCF47C9A3803}" destId="{236A5DF2-9B32-4E81-BFD5-5733A1EC54EF}" srcOrd="0" destOrd="0" presId="urn:microsoft.com/office/officeart/2005/8/layout/default"/>
    <dgm:cxn modelId="{9B39E2DF-B6E4-4E74-B314-D11865EAD1D0}" srcId="{0D36CEC6-08EC-4B78-822A-FCF47C9A3803}" destId="{F0C0E814-62D0-47AB-9BAF-7F5791B2102A}" srcOrd="2" destOrd="0" parTransId="{2A33BC1B-093F-4781-8BF6-A15BA4B61546}" sibTransId="{7CA71C63-FEBC-4474-AB5C-208AE71F7C1E}"/>
    <dgm:cxn modelId="{5CE3BC1E-E2AE-4254-8E5A-3E59D08C95D8}" type="presOf" srcId="{F0C0E814-62D0-47AB-9BAF-7F5791B2102A}" destId="{8F29FC6B-C973-405F-A538-33113298D2C3}" srcOrd="0" destOrd="0" presId="urn:microsoft.com/office/officeart/2005/8/layout/default"/>
    <dgm:cxn modelId="{22BEB572-1786-4997-8057-74998B7E1356}" type="presOf" srcId="{2B976754-ADB9-45C7-8E5C-F1A35ECBEB5D}" destId="{12853182-302F-4BC5-A565-39C885304986}" srcOrd="0" destOrd="0" presId="urn:microsoft.com/office/officeart/2005/8/layout/default"/>
    <dgm:cxn modelId="{546BBA4B-95F0-4202-9FB5-1EFBED8A8B76}" type="presParOf" srcId="{236A5DF2-9B32-4E81-BFD5-5733A1EC54EF}" destId="{1FCC63CA-BFAE-4A19-84D4-79DBB729DE24}" srcOrd="0" destOrd="0" presId="urn:microsoft.com/office/officeart/2005/8/layout/default"/>
    <dgm:cxn modelId="{995AF5FA-8E90-4DFE-838A-D00E2A44AC1D}" type="presParOf" srcId="{236A5DF2-9B32-4E81-BFD5-5733A1EC54EF}" destId="{30BA4DF1-D3A0-45BF-8CA5-2C1AF4EF1059}" srcOrd="1" destOrd="0" presId="urn:microsoft.com/office/officeart/2005/8/layout/default"/>
    <dgm:cxn modelId="{3700AA0E-BC1D-49DC-AFDF-5AD3699CA9D4}" type="presParOf" srcId="{236A5DF2-9B32-4E81-BFD5-5733A1EC54EF}" destId="{DE37C323-5CB0-4585-99D0-22DD5DF134A3}" srcOrd="2" destOrd="0" presId="urn:microsoft.com/office/officeart/2005/8/layout/default"/>
    <dgm:cxn modelId="{99E40544-EA18-4FAE-AE82-AFA42936A895}" type="presParOf" srcId="{236A5DF2-9B32-4E81-BFD5-5733A1EC54EF}" destId="{E4BD4EBE-43DE-4A34-8528-FBDE25E3C64F}" srcOrd="3" destOrd="0" presId="urn:microsoft.com/office/officeart/2005/8/layout/default"/>
    <dgm:cxn modelId="{D7E5F950-7918-4FF4-AEA8-F39AEA50CF02}" type="presParOf" srcId="{236A5DF2-9B32-4E81-BFD5-5733A1EC54EF}" destId="{8F29FC6B-C973-405F-A538-33113298D2C3}" srcOrd="4" destOrd="0" presId="urn:microsoft.com/office/officeart/2005/8/layout/default"/>
    <dgm:cxn modelId="{BE4EE526-2DEA-4DC6-BF62-30C141A05350}" type="presParOf" srcId="{236A5DF2-9B32-4E81-BFD5-5733A1EC54EF}" destId="{2EFBC27F-1B58-40AE-9541-15224D9B5ADE}" srcOrd="5" destOrd="0" presId="urn:microsoft.com/office/officeart/2005/8/layout/default"/>
    <dgm:cxn modelId="{26086133-E055-4C15-8CBF-C78FDDD0266C}" type="presParOf" srcId="{236A5DF2-9B32-4E81-BFD5-5733A1EC54EF}" destId="{695F979F-A6EB-4684-ABC8-B10D5351F271}" srcOrd="6" destOrd="0" presId="urn:microsoft.com/office/officeart/2005/8/layout/default"/>
    <dgm:cxn modelId="{C064AE33-FB64-48BA-9D54-F5662FCFFF82}" type="presParOf" srcId="{236A5DF2-9B32-4E81-BFD5-5733A1EC54EF}" destId="{C76C3726-8560-4A62-B847-9D9CFB5DA818}" srcOrd="7" destOrd="0" presId="urn:microsoft.com/office/officeart/2005/8/layout/default"/>
    <dgm:cxn modelId="{3C341515-1C87-40C8-B838-7254A4FD78E0}" type="presParOf" srcId="{236A5DF2-9B32-4E81-BFD5-5733A1EC54EF}" destId="{12853182-302F-4BC5-A565-39C88530498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EBE795-C3BF-4850-8671-105F1244F1D8}" type="doc">
      <dgm:prSet loTypeId="urn:microsoft.com/office/officeart/2005/8/layout/hList7" loCatId="list" qsTypeId="urn:microsoft.com/office/officeart/2005/8/quickstyle/simple1" qsCatId="simple" csTypeId="urn:microsoft.com/office/officeart/2005/8/colors/accent1_2" csCatId="accent1" phldr="0"/>
      <dgm:spPr/>
      <dgm:t>
        <a:bodyPr/>
        <a:lstStyle/>
        <a:p>
          <a:endParaRPr lang="en-US"/>
        </a:p>
      </dgm:t>
    </dgm:pt>
    <dgm:pt modelId="{FDD058F5-E7DB-4489-A450-3D17F84FDB9A}">
      <dgm:prSet phldrT="[Text]" phldr="1"/>
      <dgm:spPr/>
      <dgm:t>
        <a:bodyPr/>
        <a:lstStyle/>
        <a:p>
          <a:endParaRPr lang="en-US"/>
        </a:p>
      </dgm:t>
    </dgm:pt>
    <dgm:pt modelId="{62C30248-2FC0-4E7B-974F-1D8CB9ECF7BD}" type="sibTrans" cxnId="{3AA0F1B0-6284-4FB5-BC6E-7FBAEF2203D9}">
      <dgm:prSet/>
      <dgm:spPr/>
      <dgm:t>
        <a:bodyPr/>
        <a:lstStyle/>
        <a:p>
          <a:endParaRPr lang="en-US"/>
        </a:p>
      </dgm:t>
    </dgm:pt>
    <dgm:pt modelId="{DB3A57FB-93D6-4934-B1B3-3A8A9C46AC9B}" type="parTrans" cxnId="{3AA0F1B0-6284-4FB5-BC6E-7FBAEF2203D9}">
      <dgm:prSet/>
      <dgm:spPr/>
      <dgm:t>
        <a:bodyPr/>
        <a:lstStyle/>
        <a:p>
          <a:endParaRPr lang="en-US"/>
        </a:p>
      </dgm:t>
    </dgm:pt>
    <dgm:pt modelId="{A3441F5A-1513-4099-8812-F3BEEB45B889}">
      <dgm:prSet phldrT="[Text]" phldr="1"/>
      <dgm:spPr/>
      <dgm:t>
        <a:bodyPr/>
        <a:lstStyle/>
        <a:p>
          <a:endParaRPr lang="en-US"/>
        </a:p>
      </dgm:t>
    </dgm:pt>
    <dgm:pt modelId="{5FD5EFD3-FDF6-4567-AC1C-C4321D61F380}" type="sibTrans" cxnId="{B9F32CEF-E7B5-4606-9A1E-C8796A35D650}">
      <dgm:prSet/>
      <dgm:spPr/>
      <dgm:t>
        <a:bodyPr/>
        <a:lstStyle/>
        <a:p>
          <a:endParaRPr lang="en-US"/>
        </a:p>
      </dgm:t>
    </dgm:pt>
    <dgm:pt modelId="{1D06CA62-7AC5-4D3E-85D2-6D24B1375569}" type="parTrans" cxnId="{B9F32CEF-E7B5-4606-9A1E-C8796A35D650}">
      <dgm:prSet/>
      <dgm:spPr/>
      <dgm:t>
        <a:bodyPr/>
        <a:lstStyle/>
        <a:p>
          <a:endParaRPr lang="en-US"/>
        </a:p>
      </dgm:t>
    </dgm:pt>
    <dgm:pt modelId="{75906AC1-308F-4950-8E28-7E1D037A771F}">
      <dgm:prSet phldrT="[Text]" phldr="1"/>
      <dgm:spPr/>
      <dgm:t>
        <a:bodyPr/>
        <a:lstStyle/>
        <a:p>
          <a:endParaRPr lang="en-US" dirty="0"/>
        </a:p>
      </dgm:t>
    </dgm:pt>
    <dgm:pt modelId="{AA73A1D9-8FA8-4D4F-98EB-3A934BDD26BB}" type="sibTrans" cxnId="{801B1B20-E3F4-4587-80DA-591A70F58CAF}">
      <dgm:prSet/>
      <dgm:spPr/>
      <dgm:t>
        <a:bodyPr/>
        <a:lstStyle/>
        <a:p>
          <a:endParaRPr lang="en-US"/>
        </a:p>
      </dgm:t>
    </dgm:pt>
    <dgm:pt modelId="{7B5A18A6-2462-41E9-9C84-954EABF0E3B1}" type="parTrans" cxnId="{801B1B20-E3F4-4587-80DA-591A70F58CAF}">
      <dgm:prSet/>
      <dgm:spPr/>
      <dgm:t>
        <a:bodyPr/>
        <a:lstStyle/>
        <a:p>
          <a:endParaRPr lang="en-US"/>
        </a:p>
      </dgm:t>
    </dgm:pt>
    <dgm:pt modelId="{FDDDDACC-2106-49C8-A01B-0D598EEBC364}" type="pres">
      <dgm:prSet presAssocID="{7BEBE795-C3BF-4850-8671-105F1244F1D8}" presName="Name0" presStyleCnt="0">
        <dgm:presLayoutVars>
          <dgm:dir/>
          <dgm:resizeHandles val="exact"/>
        </dgm:presLayoutVars>
      </dgm:prSet>
      <dgm:spPr/>
      <dgm:t>
        <a:bodyPr/>
        <a:lstStyle/>
        <a:p>
          <a:endParaRPr lang="en-US"/>
        </a:p>
      </dgm:t>
    </dgm:pt>
    <dgm:pt modelId="{D0B6EC1E-75E0-4CCD-8DAB-A2CC774FABE0}" type="pres">
      <dgm:prSet presAssocID="{7BEBE795-C3BF-4850-8671-105F1244F1D8}" presName="fgShape" presStyleLbl="fgShp" presStyleIdx="0" presStyleCnt="1"/>
      <dgm:spPr/>
    </dgm:pt>
    <dgm:pt modelId="{FAF17020-9AB0-47AE-BA7D-5860F57AE128}" type="pres">
      <dgm:prSet presAssocID="{7BEBE795-C3BF-4850-8671-105F1244F1D8}" presName="linComp" presStyleCnt="0"/>
      <dgm:spPr/>
    </dgm:pt>
    <dgm:pt modelId="{B7CB3724-0053-4D26-A8C5-A4E9CA232BD8}" type="pres">
      <dgm:prSet presAssocID="{75906AC1-308F-4950-8E28-7E1D037A771F}" presName="compNode" presStyleCnt="0"/>
      <dgm:spPr/>
    </dgm:pt>
    <dgm:pt modelId="{B1B9646A-13D0-468F-A944-C02FCD5ECDC4}" type="pres">
      <dgm:prSet presAssocID="{75906AC1-308F-4950-8E28-7E1D037A771F}" presName="bkgdShape" presStyleLbl="node1" presStyleIdx="0" presStyleCnt="3"/>
      <dgm:spPr/>
      <dgm:t>
        <a:bodyPr/>
        <a:lstStyle/>
        <a:p>
          <a:endParaRPr lang="en-US"/>
        </a:p>
      </dgm:t>
    </dgm:pt>
    <dgm:pt modelId="{0D1B8F9C-EE51-471D-8998-59527644F613}" type="pres">
      <dgm:prSet presAssocID="{75906AC1-308F-4950-8E28-7E1D037A771F}" presName="nodeTx" presStyleLbl="node1" presStyleIdx="0" presStyleCnt="3">
        <dgm:presLayoutVars>
          <dgm:bulletEnabled val="1"/>
        </dgm:presLayoutVars>
      </dgm:prSet>
      <dgm:spPr/>
      <dgm:t>
        <a:bodyPr/>
        <a:lstStyle/>
        <a:p>
          <a:endParaRPr lang="en-US"/>
        </a:p>
      </dgm:t>
    </dgm:pt>
    <dgm:pt modelId="{D3E8DB56-14AD-4BB7-91F8-62DEE4044A0C}" type="pres">
      <dgm:prSet presAssocID="{75906AC1-308F-4950-8E28-7E1D037A771F}" presName="invisiNode" presStyleLbl="node1" presStyleIdx="0" presStyleCnt="3"/>
      <dgm:spPr/>
    </dgm:pt>
    <dgm:pt modelId="{68D8B418-54BD-4AEE-8A58-8245017648F4}" type="pres">
      <dgm:prSet presAssocID="{75906AC1-308F-4950-8E28-7E1D037A771F}" presName="imagNode" presStyleLbl="fgImgPlace1" presStyleIdx="0" presStyleCnt="3"/>
      <dgm:spPr/>
    </dgm:pt>
    <dgm:pt modelId="{A44EE4CB-8F47-4F71-B5BE-C8D48BF3A3EF}" type="pres">
      <dgm:prSet presAssocID="{AA73A1D9-8FA8-4D4F-98EB-3A934BDD26BB}" presName="sibTrans" presStyleLbl="sibTrans2D1" presStyleIdx="0" presStyleCnt="0"/>
      <dgm:spPr/>
      <dgm:t>
        <a:bodyPr/>
        <a:lstStyle/>
        <a:p>
          <a:endParaRPr lang="en-US"/>
        </a:p>
      </dgm:t>
    </dgm:pt>
    <dgm:pt modelId="{D3EDC75E-370A-47EF-8F04-923396647197}" type="pres">
      <dgm:prSet presAssocID="{A3441F5A-1513-4099-8812-F3BEEB45B889}" presName="compNode" presStyleCnt="0"/>
      <dgm:spPr/>
    </dgm:pt>
    <dgm:pt modelId="{6C4FD8F6-C9CD-430C-8A36-1DDD97A5649D}" type="pres">
      <dgm:prSet presAssocID="{A3441F5A-1513-4099-8812-F3BEEB45B889}" presName="bkgdShape" presStyleLbl="node1" presStyleIdx="1" presStyleCnt="3"/>
      <dgm:spPr/>
      <dgm:t>
        <a:bodyPr/>
        <a:lstStyle/>
        <a:p>
          <a:endParaRPr lang="en-US"/>
        </a:p>
      </dgm:t>
    </dgm:pt>
    <dgm:pt modelId="{DC120FCA-9A80-4024-90CA-EB022709A584}" type="pres">
      <dgm:prSet presAssocID="{A3441F5A-1513-4099-8812-F3BEEB45B889}" presName="nodeTx" presStyleLbl="node1" presStyleIdx="1" presStyleCnt="3">
        <dgm:presLayoutVars>
          <dgm:bulletEnabled val="1"/>
        </dgm:presLayoutVars>
      </dgm:prSet>
      <dgm:spPr/>
      <dgm:t>
        <a:bodyPr/>
        <a:lstStyle/>
        <a:p>
          <a:endParaRPr lang="en-US"/>
        </a:p>
      </dgm:t>
    </dgm:pt>
    <dgm:pt modelId="{71712AAC-5CF0-4626-93D4-9CD0410BC8E7}" type="pres">
      <dgm:prSet presAssocID="{A3441F5A-1513-4099-8812-F3BEEB45B889}" presName="invisiNode" presStyleLbl="node1" presStyleIdx="1" presStyleCnt="3"/>
      <dgm:spPr/>
    </dgm:pt>
    <dgm:pt modelId="{CA66CD9B-7567-4822-83F6-BFDACFE9AA47}" type="pres">
      <dgm:prSet presAssocID="{A3441F5A-1513-4099-8812-F3BEEB45B889}" presName="imagNode" presStyleLbl="fgImgPlace1" presStyleIdx="1" presStyleCnt="3"/>
      <dgm:spPr/>
    </dgm:pt>
    <dgm:pt modelId="{8451DFD0-B022-4FFF-849C-0E7C19F602CC}" type="pres">
      <dgm:prSet presAssocID="{5FD5EFD3-FDF6-4567-AC1C-C4321D61F380}" presName="sibTrans" presStyleLbl="sibTrans2D1" presStyleIdx="0" presStyleCnt="0"/>
      <dgm:spPr/>
      <dgm:t>
        <a:bodyPr/>
        <a:lstStyle/>
        <a:p>
          <a:endParaRPr lang="en-US"/>
        </a:p>
      </dgm:t>
    </dgm:pt>
    <dgm:pt modelId="{D2E96384-AE27-4C15-A2A8-54BBF857C0F7}" type="pres">
      <dgm:prSet presAssocID="{FDD058F5-E7DB-4489-A450-3D17F84FDB9A}" presName="compNode" presStyleCnt="0"/>
      <dgm:spPr/>
    </dgm:pt>
    <dgm:pt modelId="{443B047C-1074-4F2B-B265-54EBC4874DB9}" type="pres">
      <dgm:prSet presAssocID="{FDD058F5-E7DB-4489-A450-3D17F84FDB9A}" presName="bkgdShape" presStyleLbl="node1" presStyleIdx="2" presStyleCnt="3"/>
      <dgm:spPr/>
      <dgm:t>
        <a:bodyPr/>
        <a:lstStyle/>
        <a:p>
          <a:endParaRPr lang="en-US"/>
        </a:p>
      </dgm:t>
    </dgm:pt>
    <dgm:pt modelId="{659C034A-3B8A-4DFD-A10A-C9C8F6F7B79C}" type="pres">
      <dgm:prSet presAssocID="{FDD058F5-E7DB-4489-A450-3D17F84FDB9A}" presName="nodeTx" presStyleLbl="node1" presStyleIdx="2" presStyleCnt="3">
        <dgm:presLayoutVars>
          <dgm:bulletEnabled val="1"/>
        </dgm:presLayoutVars>
      </dgm:prSet>
      <dgm:spPr/>
      <dgm:t>
        <a:bodyPr/>
        <a:lstStyle/>
        <a:p>
          <a:endParaRPr lang="en-US"/>
        </a:p>
      </dgm:t>
    </dgm:pt>
    <dgm:pt modelId="{FA982723-5C28-4FF6-8C28-7B55BD2839EC}" type="pres">
      <dgm:prSet presAssocID="{FDD058F5-E7DB-4489-A450-3D17F84FDB9A}" presName="invisiNode" presStyleLbl="node1" presStyleIdx="2" presStyleCnt="3"/>
      <dgm:spPr/>
    </dgm:pt>
    <dgm:pt modelId="{3E444AE7-1EE4-4FB6-89D7-47DE7F29A61D}" type="pres">
      <dgm:prSet presAssocID="{FDD058F5-E7DB-4489-A450-3D17F84FDB9A}" presName="imagNode" presStyleLbl="fgImgPlace1" presStyleIdx="2" presStyleCnt="3"/>
      <dgm:spPr/>
    </dgm:pt>
  </dgm:ptLst>
  <dgm:cxnLst>
    <dgm:cxn modelId="{D14A2EB3-3F3C-4AB6-B8EA-D487D1FC72AA}" type="presOf" srcId="{FDD058F5-E7DB-4489-A450-3D17F84FDB9A}" destId="{443B047C-1074-4F2B-B265-54EBC4874DB9}" srcOrd="0" destOrd="0" presId="urn:microsoft.com/office/officeart/2005/8/layout/hList7"/>
    <dgm:cxn modelId="{53B82126-287A-4285-9210-F8E47DCBA883}" type="presOf" srcId="{A3441F5A-1513-4099-8812-F3BEEB45B889}" destId="{6C4FD8F6-C9CD-430C-8A36-1DDD97A5649D}" srcOrd="0" destOrd="0" presId="urn:microsoft.com/office/officeart/2005/8/layout/hList7"/>
    <dgm:cxn modelId="{97D93339-52D2-4C12-B3E2-81F5B7898049}" type="presOf" srcId="{A3441F5A-1513-4099-8812-F3BEEB45B889}" destId="{DC120FCA-9A80-4024-90CA-EB022709A584}" srcOrd="1" destOrd="0" presId="urn:microsoft.com/office/officeart/2005/8/layout/hList7"/>
    <dgm:cxn modelId="{904554EA-D578-4973-BDD0-B4DE965CC805}" type="presOf" srcId="{7BEBE795-C3BF-4850-8671-105F1244F1D8}" destId="{FDDDDACC-2106-49C8-A01B-0D598EEBC364}" srcOrd="0" destOrd="0" presId="urn:microsoft.com/office/officeart/2005/8/layout/hList7"/>
    <dgm:cxn modelId="{823D7C94-2989-4470-9681-D6859DD8C263}" type="presOf" srcId="{AA73A1D9-8FA8-4D4F-98EB-3A934BDD26BB}" destId="{A44EE4CB-8F47-4F71-B5BE-C8D48BF3A3EF}" srcOrd="0" destOrd="0" presId="urn:microsoft.com/office/officeart/2005/8/layout/hList7"/>
    <dgm:cxn modelId="{801B1B20-E3F4-4587-80DA-591A70F58CAF}" srcId="{7BEBE795-C3BF-4850-8671-105F1244F1D8}" destId="{75906AC1-308F-4950-8E28-7E1D037A771F}" srcOrd="0" destOrd="0" parTransId="{7B5A18A6-2462-41E9-9C84-954EABF0E3B1}" sibTransId="{AA73A1D9-8FA8-4D4F-98EB-3A934BDD26BB}"/>
    <dgm:cxn modelId="{FAF3D051-9F61-4C06-A65E-4D8EEE221605}" type="presOf" srcId="{FDD058F5-E7DB-4489-A450-3D17F84FDB9A}" destId="{659C034A-3B8A-4DFD-A10A-C9C8F6F7B79C}" srcOrd="1" destOrd="0" presId="urn:microsoft.com/office/officeart/2005/8/layout/hList7"/>
    <dgm:cxn modelId="{A23B8D9A-3CE2-4ECF-9AFA-9799B9B95F6A}" type="presOf" srcId="{5FD5EFD3-FDF6-4567-AC1C-C4321D61F380}" destId="{8451DFD0-B022-4FFF-849C-0E7C19F602CC}" srcOrd="0" destOrd="0" presId="urn:microsoft.com/office/officeart/2005/8/layout/hList7"/>
    <dgm:cxn modelId="{B3768A31-4094-4586-AB8C-B3D2FE9EF8C9}" type="presOf" srcId="{75906AC1-308F-4950-8E28-7E1D037A771F}" destId="{B1B9646A-13D0-468F-A944-C02FCD5ECDC4}" srcOrd="0" destOrd="0" presId="urn:microsoft.com/office/officeart/2005/8/layout/hList7"/>
    <dgm:cxn modelId="{B9F32CEF-E7B5-4606-9A1E-C8796A35D650}" srcId="{7BEBE795-C3BF-4850-8671-105F1244F1D8}" destId="{A3441F5A-1513-4099-8812-F3BEEB45B889}" srcOrd="1" destOrd="0" parTransId="{1D06CA62-7AC5-4D3E-85D2-6D24B1375569}" sibTransId="{5FD5EFD3-FDF6-4567-AC1C-C4321D61F380}"/>
    <dgm:cxn modelId="{9B920FA8-40C1-4CDF-8487-D681F3E18F3B}" type="presOf" srcId="{75906AC1-308F-4950-8E28-7E1D037A771F}" destId="{0D1B8F9C-EE51-471D-8998-59527644F613}" srcOrd="1" destOrd="0" presId="urn:microsoft.com/office/officeart/2005/8/layout/hList7"/>
    <dgm:cxn modelId="{3AA0F1B0-6284-4FB5-BC6E-7FBAEF2203D9}" srcId="{7BEBE795-C3BF-4850-8671-105F1244F1D8}" destId="{FDD058F5-E7DB-4489-A450-3D17F84FDB9A}" srcOrd="2" destOrd="0" parTransId="{DB3A57FB-93D6-4934-B1B3-3A8A9C46AC9B}" sibTransId="{62C30248-2FC0-4E7B-974F-1D8CB9ECF7BD}"/>
    <dgm:cxn modelId="{5DED2E2A-78FA-484C-BD0F-E8CBF6E2AA93}" type="presParOf" srcId="{FDDDDACC-2106-49C8-A01B-0D598EEBC364}" destId="{D0B6EC1E-75E0-4CCD-8DAB-A2CC774FABE0}" srcOrd="0" destOrd="0" presId="urn:microsoft.com/office/officeart/2005/8/layout/hList7"/>
    <dgm:cxn modelId="{C8C9E88D-9C22-40EE-8551-B84D17F9E4F2}" type="presParOf" srcId="{FDDDDACC-2106-49C8-A01B-0D598EEBC364}" destId="{FAF17020-9AB0-47AE-BA7D-5860F57AE128}" srcOrd="1" destOrd="0" presId="urn:microsoft.com/office/officeart/2005/8/layout/hList7"/>
    <dgm:cxn modelId="{A46ABA3D-E1D7-44C9-AB4F-EAE56D5CAD85}" type="presParOf" srcId="{FAF17020-9AB0-47AE-BA7D-5860F57AE128}" destId="{B7CB3724-0053-4D26-A8C5-A4E9CA232BD8}" srcOrd="0" destOrd="0" presId="urn:microsoft.com/office/officeart/2005/8/layout/hList7"/>
    <dgm:cxn modelId="{AC13F0C1-35AD-4C60-816E-294302D929F5}" type="presParOf" srcId="{B7CB3724-0053-4D26-A8C5-A4E9CA232BD8}" destId="{B1B9646A-13D0-468F-A944-C02FCD5ECDC4}" srcOrd="0" destOrd="0" presId="urn:microsoft.com/office/officeart/2005/8/layout/hList7"/>
    <dgm:cxn modelId="{ED31910C-5662-400A-A334-10E22EF201E6}" type="presParOf" srcId="{B7CB3724-0053-4D26-A8C5-A4E9CA232BD8}" destId="{0D1B8F9C-EE51-471D-8998-59527644F613}" srcOrd="1" destOrd="0" presId="urn:microsoft.com/office/officeart/2005/8/layout/hList7"/>
    <dgm:cxn modelId="{1964C991-E912-414C-812B-9B421216C7CD}" type="presParOf" srcId="{B7CB3724-0053-4D26-A8C5-A4E9CA232BD8}" destId="{D3E8DB56-14AD-4BB7-91F8-62DEE4044A0C}" srcOrd="2" destOrd="0" presId="urn:microsoft.com/office/officeart/2005/8/layout/hList7"/>
    <dgm:cxn modelId="{BCE34143-F63D-4A3A-A298-7241000A44A5}" type="presParOf" srcId="{B7CB3724-0053-4D26-A8C5-A4E9CA232BD8}" destId="{68D8B418-54BD-4AEE-8A58-8245017648F4}" srcOrd="3" destOrd="0" presId="urn:microsoft.com/office/officeart/2005/8/layout/hList7"/>
    <dgm:cxn modelId="{840C3BE9-B3DA-4B5C-B351-2B90E43DDBE3}" type="presParOf" srcId="{FAF17020-9AB0-47AE-BA7D-5860F57AE128}" destId="{A44EE4CB-8F47-4F71-B5BE-C8D48BF3A3EF}" srcOrd="1" destOrd="0" presId="urn:microsoft.com/office/officeart/2005/8/layout/hList7"/>
    <dgm:cxn modelId="{CA89EE07-56AD-4E64-8BE3-B112713CBDDF}" type="presParOf" srcId="{FAF17020-9AB0-47AE-BA7D-5860F57AE128}" destId="{D3EDC75E-370A-47EF-8F04-923396647197}" srcOrd="2" destOrd="0" presId="urn:microsoft.com/office/officeart/2005/8/layout/hList7"/>
    <dgm:cxn modelId="{FDD31739-8419-45E5-A6A4-8A144A4CBAB6}" type="presParOf" srcId="{D3EDC75E-370A-47EF-8F04-923396647197}" destId="{6C4FD8F6-C9CD-430C-8A36-1DDD97A5649D}" srcOrd="0" destOrd="0" presId="urn:microsoft.com/office/officeart/2005/8/layout/hList7"/>
    <dgm:cxn modelId="{8E94CDAD-72FE-40E6-9343-40A7CAE3796D}" type="presParOf" srcId="{D3EDC75E-370A-47EF-8F04-923396647197}" destId="{DC120FCA-9A80-4024-90CA-EB022709A584}" srcOrd="1" destOrd="0" presId="urn:microsoft.com/office/officeart/2005/8/layout/hList7"/>
    <dgm:cxn modelId="{3B422A68-120F-4149-84E7-302685B360CE}" type="presParOf" srcId="{D3EDC75E-370A-47EF-8F04-923396647197}" destId="{71712AAC-5CF0-4626-93D4-9CD0410BC8E7}" srcOrd="2" destOrd="0" presId="urn:microsoft.com/office/officeart/2005/8/layout/hList7"/>
    <dgm:cxn modelId="{93F9DDCD-1613-4F19-8DA0-F2D5C6D95C64}" type="presParOf" srcId="{D3EDC75E-370A-47EF-8F04-923396647197}" destId="{CA66CD9B-7567-4822-83F6-BFDACFE9AA47}" srcOrd="3" destOrd="0" presId="urn:microsoft.com/office/officeart/2005/8/layout/hList7"/>
    <dgm:cxn modelId="{54F8D552-9908-403F-BE84-0C1D83E7F406}" type="presParOf" srcId="{FAF17020-9AB0-47AE-BA7D-5860F57AE128}" destId="{8451DFD0-B022-4FFF-849C-0E7C19F602CC}" srcOrd="3" destOrd="0" presId="urn:microsoft.com/office/officeart/2005/8/layout/hList7"/>
    <dgm:cxn modelId="{6421EBB5-80B5-4F7F-899B-ED9623D5A325}" type="presParOf" srcId="{FAF17020-9AB0-47AE-BA7D-5860F57AE128}" destId="{D2E96384-AE27-4C15-A2A8-54BBF857C0F7}" srcOrd="4" destOrd="0" presId="urn:microsoft.com/office/officeart/2005/8/layout/hList7"/>
    <dgm:cxn modelId="{70E3B081-AC4E-46FA-A337-418D4307F047}" type="presParOf" srcId="{D2E96384-AE27-4C15-A2A8-54BBF857C0F7}" destId="{443B047C-1074-4F2B-B265-54EBC4874DB9}" srcOrd="0" destOrd="0" presId="urn:microsoft.com/office/officeart/2005/8/layout/hList7"/>
    <dgm:cxn modelId="{DF960664-4A6A-4574-9076-D39D987294C0}" type="presParOf" srcId="{D2E96384-AE27-4C15-A2A8-54BBF857C0F7}" destId="{659C034A-3B8A-4DFD-A10A-C9C8F6F7B79C}" srcOrd="1" destOrd="0" presId="urn:microsoft.com/office/officeart/2005/8/layout/hList7"/>
    <dgm:cxn modelId="{16952DF0-8B6E-4AB5-8E82-F4A2E3F9E4B6}" type="presParOf" srcId="{D2E96384-AE27-4C15-A2A8-54BBF857C0F7}" destId="{FA982723-5C28-4FF6-8C28-7B55BD2839EC}" srcOrd="2" destOrd="0" presId="urn:microsoft.com/office/officeart/2005/8/layout/hList7"/>
    <dgm:cxn modelId="{9ED38978-C291-4E68-81BC-73BA4815EA0A}" type="presParOf" srcId="{D2E96384-AE27-4C15-A2A8-54BBF857C0F7}" destId="{3E444AE7-1EE4-4FB6-89D7-47DE7F29A61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C63CA-BFAE-4A19-84D4-79DBB729DE24}">
      <dsp:nvSpPr>
        <dsp:cNvPr id="0" name=""/>
        <dsp:cNvSpPr/>
      </dsp:nvSpPr>
      <dsp:spPr>
        <a:xfrm>
          <a:off x="0" y="495698"/>
          <a:ext cx="2627312" cy="157638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Word</a:t>
          </a:r>
          <a:endParaRPr lang="en-US" sz="3700" kern="1200" dirty="0"/>
        </a:p>
      </dsp:txBody>
      <dsp:txXfrm>
        <a:off x="0" y="495698"/>
        <a:ext cx="2627312" cy="1576387"/>
      </dsp:txXfrm>
    </dsp:sp>
    <dsp:sp modelId="{DE37C323-5CB0-4585-99D0-22DD5DF134A3}">
      <dsp:nvSpPr>
        <dsp:cNvPr id="0" name=""/>
        <dsp:cNvSpPr/>
      </dsp:nvSpPr>
      <dsp:spPr>
        <a:xfrm>
          <a:off x="2890043" y="495698"/>
          <a:ext cx="2627312" cy="157638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Excel</a:t>
          </a:r>
          <a:endParaRPr lang="en-US" sz="3700" kern="1200" dirty="0"/>
        </a:p>
      </dsp:txBody>
      <dsp:txXfrm>
        <a:off x="2890043" y="495698"/>
        <a:ext cx="2627312" cy="1576387"/>
      </dsp:txXfrm>
    </dsp:sp>
    <dsp:sp modelId="{8F29FC6B-C973-405F-A538-33113298D2C3}">
      <dsp:nvSpPr>
        <dsp:cNvPr id="0" name=""/>
        <dsp:cNvSpPr/>
      </dsp:nvSpPr>
      <dsp:spPr>
        <a:xfrm>
          <a:off x="5780087" y="495698"/>
          <a:ext cx="2627312" cy="157638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PowerPoint</a:t>
          </a:r>
          <a:endParaRPr lang="en-US" sz="3700" kern="1200" dirty="0"/>
        </a:p>
      </dsp:txBody>
      <dsp:txXfrm>
        <a:off x="5780087" y="495698"/>
        <a:ext cx="2627312" cy="1576387"/>
      </dsp:txXfrm>
    </dsp:sp>
    <dsp:sp modelId="{695F979F-A6EB-4684-ABC8-B10D5351F271}">
      <dsp:nvSpPr>
        <dsp:cNvPr id="0" name=""/>
        <dsp:cNvSpPr/>
      </dsp:nvSpPr>
      <dsp:spPr>
        <a:xfrm>
          <a:off x="1445021" y="2334817"/>
          <a:ext cx="2627312" cy="157638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endParaRPr lang="en-US" sz="3700" kern="1200" dirty="0"/>
        </a:p>
      </dsp:txBody>
      <dsp:txXfrm>
        <a:off x="1445021" y="2334817"/>
        <a:ext cx="2627312" cy="1576387"/>
      </dsp:txXfrm>
    </dsp:sp>
    <dsp:sp modelId="{12853182-302F-4BC5-A565-39C885304986}">
      <dsp:nvSpPr>
        <dsp:cNvPr id="0" name=""/>
        <dsp:cNvSpPr/>
      </dsp:nvSpPr>
      <dsp:spPr>
        <a:xfrm>
          <a:off x="4335065" y="2334817"/>
          <a:ext cx="2627312" cy="157638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Outlook</a:t>
          </a:r>
          <a:endParaRPr lang="en-US" sz="3700" kern="1200" dirty="0"/>
        </a:p>
      </dsp:txBody>
      <dsp:txXfrm>
        <a:off x="4335065" y="2334817"/>
        <a:ext cx="2627312" cy="1576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9646A-13D0-468F-A944-C02FCD5ECDC4}">
      <dsp:nvSpPr>
        <dsp:cNvPr id="0" name=""/>
        <dsp:cNvSpPr/>
      </dsp:nvSpPr>
      <dsp:spPr>
        <a:xfrm>
          <a:off x="1765" y="0"/>
          <a:ext cx="2746362" cy="44069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056" tIns="448056" rIns="448056" bIns="448056" numCol="1" spcCol="1270" anchor="ctr" anchorCtr="0">
          <a:noAutofit/>
        </a:bodyPr>
        <a:lstStyle/>
        <a:p>
          <a:pPr lvl="0" algn="ctr" defTabSz="2800350">
            <a:lnSpc>
              <a:spcPct val="90000"/>
            </a:lnSpc>
            <a:spcBef>
              <a:spcPct val="0"/>
            </a:spcBef>
            <a:spcAft>
              <a:spcPct val="35000"/>
            </a:spcAft>
          </a:pPr>
          <a:endParaRPr lang="en-US" sz="6300" kern="1200" dirty="0"/>
        </a:p>
      </dsp:txBody>
      <dsp:txXfrm>
        <a:off x="1765" y="1762761"/>
        <a:ext cx="2746362" cy="1762761"/>
      </dsp:txXfrm>
    </dsp:sp>
    <dsp:sp modelId="{68D8B418-54BD-4AEE-8A58-8245017648F4}">
      <dsp:nvSpPr>
        <dsp:cNvPr id="0" name=""/>
        <dsp:cNvSpPr/>
      </dsp:nvSpPr>
      <dsp:spPr>
        <a:xfrm>
          <a:off x="641197" y="264414"/>
          <a:ext cx="1467498" cy="1467498"/>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4FD8F6-C9CD-430C-8A36-1DDD97A5649D}">
      <dsp:nvSpPr>
        <dsp:cNvPr id="0" name=""/>
        <dsp:cNvSpPr/>
      </dsp:nvSpPr>
      <dsp:spPr>
        <a:xfrm>
          <a:off x="2830518" y="0"/>
          <a:ext cx="2746362" cy="44069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056" tIns="448056" rIns="448056" bIns="448056" numCol="1" spcCol="1270" anchor="ctr" anchorCtr="0">
          <a:noAutofit/>
        </a:bodyPr>
        <a:lstStyle/>
        <a:p>
          <a:pPr lvl="0" algn="ctr" defTabSz="2800350">
            <a:lnSpc>
              <a:spcPct val="90000"/>
            </a:lnSpc>
            <a:spcBef>
              <a:spcPct val="0"/>
            </a:spcBef>
            <a:spcAft>
              <a:spcPct val="35000"/>
            </a:spcAft>
          </a:pPr>
          <a:endParaRPr lang="en-US" sz="6300" kern="1200"/>
        </a:p>
      </dsp:txBody>
      <dsp:txXfrm>
        <a:off x="2830518" y="1762761"/>
        <a:ext cx="2746362" cy="1762761"/>
      </dsp:txXfrm>
    </dsp:sp>
    <dsp:sp modelId="{CA66CD9B-7567-4822-83F6-BFDACFE9AA47}">
      <dsp:nvSpPr>
        <dsp:cNvPr id="0" name=""/>
        <dsp:cNvSpPr/>
      </dsp:nvSpPr>
      <dsp:spPr>
        <a:xfrm>
          <a:off x="3469950" y="264414"/>
          <a:ext cx="1467498" cy="1467498"/>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B047C-1074-4F2B-B265-54EBC4874DB9}">
      <dsp:nvSpPr>
        <dsp:cNvPr id="0" name=""/>
        <dsp:cNvSpPr/>
      </dsp:nvSpPr>
      <dsp:spPr>
        <a:xfrm>
          <a:off x="5659272" y="0"/>
          <a:ext cx="2746362" cy="44069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056" tIns="448056" rIns="448056" bIns="448056" numCol="1" spcCol="1270" anchor="ctr" anchorCtr="0">
          <a:noAutofit/>
        </a:bodyPr>
        <a:lstStyle/>
        <a:p>
          <a:pPr lvl="0" algn="ctr" defTabSz="2800350">
            <a:lnSpc>
              <a:spcPct val="90000"/>
            </a:lnSpc>
            <a:spcBef>
              <a:spcPct val="0"/>
            </a:spcBef>
            <a:spcAft>
              <a:spcPct val="35000"/>
            </a:spcAft>
          </a:pPr>
          <a:endParaRPr lang="en-US" sz="6300" kern="1200"/>
        </a:p>
      </dsp:txBody>
      <dsp:txXfrm>
        <a:off x="5659272" y="1762761"/>
        <a:ext cx="2746362" cy="1762761"/>
      </dsp:txXfrm>
    </dsp:sp>
    <dsp:sp modelId="{3E444AE7-1EE4-4FB6-89D7-47DE7F29A61D}">
      <dsp:nvSpPr>
        <dsp:cNvPr id="0" name=""/>
        <dsp:cNvSpPr/>
      </dsp:nvSpPr>
      <dsp:spPr>
        <a:xfrm>
          <a:off x="6298704" y="264414"/>
          <a:ext cx="1467498" cy="1467498"/>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B6EC1E-75E0-4CCD-8DAB-A2CC774FABE0}">
      <dsp:nvSpPr>
        <dsp:cNvPr id="0" name=""/>
        <dsp:cNvSpPr/>
      </dsp:nvSpPr>
      <dsp:spPr>
        <a:xfrm>
          <a:off x="336295" y="3525522"/>
          <a:ext cx="7734808" cy="661035"/>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450697-232B-4E18-9AAB-B0CA0C7E607F}" type="datetimeFigureOut">
              <a:rPr lang="en-US" smtClean="0"/>
              <a:t>5/19/2016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230C99-EFF6-4502-82DF-F7ACC6734094}" type="slidenum">
              <a:rPr lang="en-US" smtClean="0"/>
              <a:t>‹#›</a:t>
            </a:fld>
            <a:endParaRPr lang="en-US"/>
          </a:p>
        </p:txBody>
      </p:sp>
    </p:spTree>
    <p:extLst>
      <p:ext uri="{BB962C8B-B14F-4D97-AF65-F5344CB8AC3E}">
        <p14:creationId xmlns:p14="http://schemas.microsoft.com/office/powerpoint/2010/main" val="2109078212"/>
      </p:ext>
    </p:extLst>
  </p:cSld>
  <p:clrMap bg1="lt1" tx1="dk1" bg2="lt2" tx2="dk2" accent1="accent1" accent2="accent2" accent3="accent3" accent4="accent4" accent5="accent5" accent6="accent6" hlink="hlink" folHlink="folHlink"/>
  <p:notesStyle>
    <a:lvl1pPr marL="0" algn="l" defTabSz="914226" rtl="0" eaLnBrk="1" latinLnBrk="0" hangingPunct="1">
      <a:defRPr sz="1200" kern="1200">
        <a:solidFill>
          <a:schemeClr val="tx1"/>
        </a:solidFill>
        <a:latin typeface="+mn-lt"/>
        <a:ea typeface="+mn-ea"/>
        <a:cs typeface="+mn-cs"/>
      </a:defRPr>
    </a:lvl1pPr>
    <a:lvl2pPr marL="457113" algn="l" defTabSz="914226" rtl="0" eaLnBrk="1" latinLnBrk="0" hangingPunct="1">
      <a:defRPr sz="1200" kern="1200">
        <a:solidFill>
          <a:schemeClr val="tx1"/>
        </a:solidFill>
        <a:latin typeface="+mn-lt"/>
        <a:ea typeface="+mn-ea"/>
        <a:cs typeface="+mn-cs"/>
      </a:defRPr>
    </a:lvl2pPr>
    <a:lvl3pPr marL="914226" algn="l" defTabSz="914226" rtl="0" eaLnBrk="1" latinLnBrk="0" hangingPunct="1">
      <a:defRPr sz="1200" kern="1200">
        <a:solidFill>
          <a:schemeClr val="tx1"/>
        </a:solidFill>
        <a:latin typeface="+mn-lt"/>
        <a:ea typeface="+mn-ea"/>
        <a:cs typeface="+mn-cs"/>
      </a:defRPr>
    </a:lvl3pPr>
    <a:lvl4pPr marL="1371341" algn="l" defTabSz="914226" rtl="0" eaLnBrk="1" latinLnBrk="0" hangingPunct="1">
      <a:defRPr sz="1200" kern="1200">
        <a:solidFill>
          <a:schemeClr val="tx1"/>
        </a:solidFill>
        <a:latin typeface="+mn-lt"/>
        <a:ea typeface="+mn-ea"/>
        <a:cs typeface="+mn-cs"/>
      </a:defRPr>
    </a:lvl4pPr>
    <a:lvl5pPr marL="1828453" algn="l" defTabSz="914226" rtl="0" eaLnBrk="1" latinLnBrk="0" hangingPunct="1">
      <a:defRPr sz="1200" kern="1200">
        <a:solidFill>
          <a:schemeClr val="tx1"/>
        </a:solidFill>
        <a:latin typeface="+mn-lt"/>
        <a:ea typeface="+mn-ea"/>
        <a:cs typeface="+mn-cs"/>
      </a:defRPr>
    </a:lvl5pPr>
    <a:lvl6pPr marL="2285566" algn="l" defTabSz="914226" rtl="0" eaLnBrk="1" latinLnBrk="0" hangingPunct="1">
      <a:defRPr sz="1200" kern="1200">
        <a:solidFill>
          <a:schemeClr val="tx1"/>
        </a:solidFill>
        <a:latin typeface="+mn-lt"/>
        <a:ea typeface="+mn-ea"/>
        <a:cs typeface="+mn-cs"/>
      </a:defRPr>
    </a:lvl6pPr>
    <a:lvl7pPr marL="2742679" algn="l" defTabSz="914226" rtl="0" eaLnBrk="1" latinLnBrk="0" hangingPunct="1">
      <a:defRPr sz="1200" kern="1200">
        <a:solidFill>
          <a:schemeClr val="tx1"/>
        </a:solidFill>
        <a:latin typeface="+mn-lt"/>
        <a:ea typeface="+mn-ea"/>
        <a:cs typeface="+mn-cs"/>
      </a:defRPr>
    </a:lvl7pPr>
    <a:lvl8pPr marL="3199794" algn="l" defTabSz="914226" rtl="0" eaLnBrk="1" latinLnBrk="0" hangingPunct="1">
      <a:defRPr sz="1200" kern="1200">
        <a:solidFill>
          <a:schemeClr val="tx1"/>
        </a:solidFill>
        <a:latin typeface="+mn-lt"/>
        <a:ea typeface="+mn-ea"/>
        <a:cs typeface="+mn-cs"/>
      </a:defRPr>
    </a:lvl8pPr>
    <a:lvl9pPr marL="3656907" algn="l" defTabSz="9142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1</a:t>
            </a:fld>
            <a:endParaRPr lang="en-US"/>
          </a:p>
        </p:txBody>
      </p:sp>
    </p:spTree>
    <p:extLst>
      <p:ext uri="{BB962C8B-B14F-4D97-AF65-F5344CB8AC3E}">
        <p14:creationId xmlns:p14="http://schemas.microsoft.com/office/powerpoint/2010/main" val="4264677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Apply</a:t>
            </a:r>
            <a:r>
              <a:rPr lang="en-US" baseline="0" dirty="0" smtClean="0"/>
              <a:t> a </a:t>
            </a:r>
            <a:r>
              <a:rPr lang="en-US" dirty="0" smtClean="0"/>
              <a:t>“Intense</a:t>
            </a:r>
            <a:r>
              <a:rPr lang="en-US" baseline="0" dirty="0" smtClean="0"/>
              <a:t> Effect – Gray 50%, Accent 6” Shape Style to the textbox</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12</a:t>
            </a:fld>
            <a:endParaRPr lang="en-US" dirty="0"/>
          </a:p>
        </p:txBody>
      </p:sp>
    </p:spTree>
    <p:extLst>
      <p:ext uri="{BB962C8B-B14F-4D97-AF65-F5344CB8AC3E}">
        <p14:creationId xmlns:p14="http://schemas.microsoft.com/office/powerpoint/2010/main" val="138682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Format text so</a:t>
            </a:r>
            <a:r>
              <a:rPr lang="en-US" baseline="0" dirty="0" smtClean="0"/>
              <a:t> that it uses </a:t>
            </a:r>
            <a:r>
              <a:rPr lang="en-US" dirty="0" smtClean="0"/>
              <a:t>one column</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13</a:t>
            </a:fld>
            <a:endParaRPr lang="en-US" dirty="0"/>
          </a:p>
        </p:txBody>
      </p:sp>
    </p:spTree>
    <p:extLst>
      <p:ext uri="{BB962C8B-B14F-4D97-AF65-F5344CB8AC3E}">
        <p14:creationId xmlns:p14="http://schemas.microsoft.com/office/powerpoint/2010/main" val="1288976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Modify</a:t>
            </a:r>
            <a:r>
              <a:rPr lang="en-US" baseline="0" dirty="0" smtClean="0"/>
              <a:t> the bulleted list by removing the bullets</a:t>
            </a:r>
          </a:p>
          <a:p>
            <a:r>
              <a:rPr lang="en-US" baseline="0" dirty="0" smtClean="0"/>
              <a:t>Center align the text</a:t>
            </a:r>
          </a:p>
          <a:p>
            <a:r>
              <a:rPr lang="en-US" baseline="0" dirty="0" smtClean="0"/>
              <a:t>Adjust the line spacing to 2.0</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14</a:t>
            </a:fld>
            <a:endParaRPr lang="en-US" dirty="0"/>
          </a:p>
        </p:txBody>
      </p:sp>
    </p:spTree>
    <p:extLst>
      <p:ext uri="{BB962C8B-B14F-4D97-AF65-F5344CB8AC3E}">
        <p14:creationId xmlns:p14="http://schemas.microsoft.com/office/powerpoint/2010/main" val="2270507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Add </a:t>
            </a:r>
            <a:r>
              <a:rPr lang="en-US" baseline="0" dirty="0" smtClean="0"/>
              <a:t> the header that use the date format </a:t>
            </a:r>
            <a:r>
              <a:rPr lang="en-US" baseline="0" dirty="0" err="1" smtClean="0"/>
              <a:t>dddd</a:t>
            </a:r>
            <a:r>
              <a:rPr lang="en-US" baseline="0" dirty="0" smtClean="0"/>
              <a:t>, mm, </a:t>
            </a:r>
            <a:r>
              <a:rPr lang="en-US" baseline="0" dirty="0" err="1" smtClean="0"/>
              <a:t>dd</a:t>
            </a:r>
            <a:r>
              <a:rPr lang="en-US" baseline="0" dirty="0" smtClean="0"/>
              <a:t>, </a:t>
            </a:r>
            <a:r>
              <a:rPr lang="en-US" baseline="0" dirty="0" err="1" smtClean="0"/>
              <a:t>yyyy</a:t>
            </a:r>
            <a:r>
              <a:rPr lang="en-US" baseline="0" dirty="0" smtClean="0"/>
              <a:t> to only the presentation handouts, and a footer with the text “Microsoft Office Specialist”</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15</a:t>
            </a:fld>
            <a:endParaRPr lang="en-US"/>
          </a:p>
        </p:txBody>
      </p:sp>
    </p:spTree>
    <p:extLst>
      <p:ext uri="{BB962C8B-B14F-4D97-AF65-F5344CB8AC3E}">
        <p14:creationId xmlns:p14="http://schemas.microsoft.com/office/powerpoint/2010/main" val="4106769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Align the bulleted list to the middle of the textbox</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16</a:t>
            </a:fld>
            <a:endParaRPr lang="en-US"/>
          </a:p>
        </p:txBody>
      </p:sp>
    </p:spTree>
    <p:extLst>
      <p:ext uri="{BB962C8B-B14F-4D97-AF65-F5344CB8AC3E}">
        <p14:creationId xmlns:p14="http://schemas.microsoft.com/office/powerpoint/2010/main" val="249075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Change the presentatio</a:t>
            </a:r>
            <a:r>
              <a:rPr lang="en-US" baseline="0" dirty="0" smtClean="0"/>
              <a:t>n Theme to Kilter</a:t>
            </a:r>
          </a:p>
          <a:p>
            <a:r>
              <a:rPr lang="en-US" baseline="0" dirty="0" smtClean="0"/>
              <a:t>Change the Theme Colors to Origin</a:t>
            </a:r>
          </a:p>
          <a:p>
            <a:r>
              <a:rPr lang="en-US" baseline="0" dirty="0" smtClean="0"/>
              <a:t>Change the Theme Fonts to Newsprint</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17</a:t>
            </a:fld>
            <a:endParaRPr lang="en-US"/>
          </a:p>
        </p:txBody>
      </p:sp>
    </p:spTree>
    <p:extLst>
      <p:ext uri="{BB962C8B-B14F-4D97-AF65-F5344CB8AC3E}">
        <p14:creationId xmlns:p14="http://schemas.microsoft.com/office/powerpoint/2010/main" val="811890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the slide size so that each slide is “9” wide and “10” </a:t>
            </a:r>
            <a:r>
              <a:rPr lang="en-US" dirty="0" smtClean="0"/>
              <a:t>high</a:t>
            </a:r>
          </a:p>
          <a:p>
            <a:r>
              <a:rPr lang="en-US" dirty="0" smtClean="0"/>
              <a:t>Maximize</a:t>
            </a:r>
            <a:r>
              <a:rPr lang="en-US" baseline="0" dirty="0" smtClean="0"/>
              <a:t> the slide</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18</a:t>
            </a:fld>
            <a:endParaRPr lang="en-US"/>
          </a:p>
        </p:txBody>
      </p:sp>
    </p:spTree>
    <p:extLst>
      <p:ext uri="{BB962C8B-B14F-4D97-AF65-F5344CB8AC3E}">
        <p14:creationId xmlns:p14="http://schemas.microsoft.com/office/powerpoint/2010/main" val="1370291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Insert</a:t>
            </a:r>
            <a:r>
              <a:rPr lang="en-US" baseline="0" dirty="0" smtClean="0"/>
              <a:t> any image from the pictures </a:t>
            </a:r>
            <a:r>
              <a:rPr lang="en-US" baseline="0" dirty="0" smtClean="0"/>
              <a:t>folder or internet, </a:t>
            </a:r>
            <a:r>
              <a:rPr lang="en-US" baseline="0" dirty="0" smtClean="0"/>
              <a:t>so that it is behind the text</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19</a:t>
            </a:fld>
            <a:endParaRPr lang="en-US"/>
          </a:p>
        </p:txBody>
      </p:sp>
    </p:spTree>
    <p:extLst>
      <p:ext uri="{BB962C8B-B14F-4D97-AF65-F5344CB8AC3E}">
        <p14:creationId xmlns:p14="http://schemas.microsoft.com/office/powerpoint/2010/main" val="3576665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the Microsoft PowerPoint to reuse slide 2 – (This is the same process for slides from outline)</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20</a:t>
            </a:fld>
            <a:endParaRPr lang="en-US"/>
          </a:p>
        </p:txBody>
      </p:sp>
    </p:spTree>
    <p:extLst>
      <p:ext uri="{BB962C8B-B14F-4D97-AF65-F5344CB8AC3E}">
        <p14:creationId xmlns:p14="http://schemas.microsoft.com/office/powerpoint/2010/main" val="3594510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21</a:t>
            </a:fld>
            <a:endParaRPr lang="en-US"/>
          </a:p>
        </p:txBody>
      </p:sp>
    </p:spTree>
    <p:extLst>
      <p:ext uri="{BB962C8B-B14F-4D97-AF65-F5344CB8AC3E}">
        <p14:creationId xmlns:p14="http://schemas.microsoft.com/office/powerpoint/2010/main" val="379686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Display the Gridlines</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4</a:t>
            </a:fld>
            <a:endParaRPr lang="en-US" dirty="0"/>
          </a:p>
        </p:txBody>
      </p:sp>
    </p:spTree>
    <p:extLst>
      <p:ext uri="{BB962C8B-B14F-4D97-AF65-F5344CB8AC3E}">
        <p14:creationId xmlns:p14="http://schemas.microsoft.com/office/powerpoint/2010/main" val="1148977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Remove the “Outlook” shape from the SmartArt Graphic.</a:t>
            </a:r>
            <a:r>
              <a:rPr lang="en-US" baseline="0" dirty="0" smtClean="0"/>
              <a:t> </a:t>
            </a:r>
            <a:r>
              <a:rPr lang="en-US" dirty="0" smtClean="0"/>
              <a:t>Relabel</a:t>
            </a:r>
            <a:r>
              <a:rPr lang="en-US" baseline="0" dirty="0" smtClean="0"/>
              <a:t> the remaining shape “Access”</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22</a:t>
            </a:fld>
            <a:endParaRPr lang="en-US"/>
          </a:p>
        </p:txBody>
      </p:sp>
    </p:spTree>
    <p:extLst>
      <p:ext uri="{BB962C8B-B14F-4D97-AF65-F5344CB8AC3E}">
        <p14:creationId xmlns:p14="http://schemas.microsoft.com/office/powerpoint/2010/main" val="3066383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Modify</a:t>
            </a:r>
            <a:r>
              <a:rPr lang="en-US" baseline="0" dirty="0" smtClean="0"/>
              <a:t> the audio clip so that it plays automatically</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23</a:t>
            </a:fld>
            <a:endParaRPr lang="en-US"/>
          </a:p>
        </p:txBody>
      </p:sp>
    </p:spTree>
    <p:extLst>
      <p:ext uri="{BB962C8B-B14F-4D97-AF65-F5344CB8AC3E}">
        <p14:creationId xmlns:p14="http://schemas.microsoft.com/office/powerpoint/2010/main" val="3889434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Reset the image and adjust the softening to 50%</a:t>
            </a:r>
          </a:p>
        </p:txBody>
      </p:sp>
      <p:sp>
        <p:nvSpPr>
          <p:cNvPr id="4" name="Slide Number Placeholder 3"/>
          <p:cNvSpPr>
            <a:spLocks noGrp="1"/>
          </p:cNvSpPr>
          <p:nvPr>
            <p:ph type="sldNum" sz="quarter" idx="10"/>
          </p:nvPr>
        </p:nvSpPr>
        <p:spPr/>
        <p:txBody>
          <a:bodyPr/>
          <a:lstStyle/>
          <a:p>
            <a:fld id="{05230C99-EFF6-4502-82DF-F7ACC6734094}" type="slidenum">
              <a:rPr lang="en-US" smtClean="0"/>
              <a:t>24</a:t>
            </a:fld>
            <a:endParaRPr lang="en-US"/>
          </a:p>
        </p:txBody>
      </p:sp>
    </p:spTree>
    <p:extLst>
      <p:ext uri="{BB962C8B-B14F-4D97-AF65-F5344CB8AC3E}">
        <p14:creationId xmlns:p14="http://schemas.microsoft.com/office/powerpoint/2010/main" val="1370421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Modify</a:t>
            </a:r>
            <a:r>
              <a:rPr lang="en-US" baseline="0" dirty="0" smtClean="0"/>
              <a:t> the SmartArt so that it uses the “</a:t>
            </a:r>
            <a:r>
              <a:rPr lang="en-US" dirty="0" smtClean="0"/>
              <a:t>Vertical Accent</a:t>
            </a:r>
            <a:r>
              <a:rPr lang="en-US" baseline="0" dirty="0" smtClean="0"/>
              <a:t> List” layout</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26</a:t>
            </a:fld>
            <a:endParaRPr lang="en-US"/>
          </a:p>
        </p:txBody>
      </p:sp>
    </p:spTree>
    <p:extLst>
      <p:ext uri="{BB962C8B-B14F-4D97-AF65-F5344CB8AC3E}">
        <p14:creationId xmlns:p14="http://schemas.microsoft.com/office/powerpoint/2010/main" val="694816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the following in SmartArt</a:t>
            </a:r>
          </a:p>
          <a:p>
            <a:r>
              <a:rPr lang="en-US" dirty="0" smtClean="0"/>
              <a:t>Word</a:t>
            </a:r>
          </a:p>
          <a:p>
            <a:r>
              <a:rPr lang="en-US" dirty="0" smtClean="0"/>
              <a:t>PowerPoint</a:t>
            </a:r>
          </a:p>
          <a:p>
            <a:r>
              <a:rPr lang="en-US" dirty="0" smtClean="0"/>
              <a:t>Access</a:t>
            </a:r>
          </a:p>
          <a:p>
            <a:r>
              <a:rPr lang="en-US" dirty="0" smtClean="0"/>
              <a:t>Excel</a:t>
            </a:r>
          </a:p>
          <a:p>
            <a:endParaRPr lang="en-US" dirty="0" smtClean="0"/>
          </a:p>
          <a:p>
            <a:r>
              <a:rPr lang="en-US" dirty="0" smtClean="0"/>
              <a:t>Use</a:t>
            </a:r>
            <a:r>
              <a:rPr lang="en-US" baseline="0" dirty="0" smtClean="0"/>
              <a:t> the Vertical Picture Accent List</a:t>
            </a:r>
          </a:p>
          <a:p>
            <a:r>
              <a:rPr lang="en-US" baseline="0" dirty="0" smtClean="0"/>
              <a:t>In the circles insert the Microsoft Image</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27</a:t>
            </a:fld>
            <a:endParaRPr lang="en-US"/>
          </a:p>
        </p:txBody>
      </p:sp>
    </p:spTree>
    <p:extLst>
      <p:ext uri="{BB962C8B-B14F-4D97-AF65-F5344CB8AC3E}">
        <p14:creationId xmlns:p14="http://schemas.microsoft.com/office/powerpoint/2010/main" val="2016523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Apply a Relaxed Perspective,</a:t>
            </a:r>
            <a:r>
              <a:rPr lang="en-US" baseline="0" dirty="0" smtClean="0"/>
              <a:t> White</a:t>
            </a:r>
            <a:r>
              <a:rPr lang="en-US" dirty="0" smtClean="0"/>
              <a:t> Picture Style</a:t>
            </a:r>
            <a:r>
              <a:rPr lang="en-US" baseline="0" dirty="0" smtClean="0"/>
              <a:t> to the image</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28</a:t>
            </a:fld>
            <a:endParaRPr lang="en-US"/>
          </a:p>
        </p:txBody>
      </p:sp>
    </p:spTree>
    <p:extLst>
      <p:ext uri="{BB962C8B-B14F-4D97-AF65-F5344CB8AC3E}">
        <p14:creationId xmlns:p14="http://schemas.microsoft.com/office/powerpoint/2010/main" val="2325659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Insert a</a:t>
            </a:r>
            <a:r>
              <a:rPr lang="en-US" baseline="0" dirty="0" smtClean="0"/>
              <a:t> table that has </a:t>
            </a:r>
            <a:r>
              <a:rPr lang="en-US" dirty="0" smtClean="0"/>
              <a:t>2 Columns</a:t>
            </a:r>
            <a:r>
              <a:rPr lang="en-US" baseline="0" dirty="0" smtClean="0"/>
              <a:t> 4 Rows with the following data</a:t>
            </a:r>
          </a:p>
          <a:p>
            <a:endParaRPr lang="en-US" baseline="0" dirty="0" smtClean="0"/>
          </a:p>
          <a:p>
            <a:r>
              <a:rPr lang="en-US" baseline="0" dirty="0" smtClean="0"/>
              <a:t>Column 1 Data</a:t>
            </a:r>
          </a:p>
          <a:p>
            <a:r>
              <a:rPr lang="en-US" baseline="0" dirty="0" smtClean="0"/>
              <a:t>Exam</a:t>
            </a:r>
          </a:p>
          <a:p>
            <a:r>
              <a:rPr lang="en-US" baseline="0" dirty="0" smtClean="0"/>
              <a:t>Word</a:t>
            </a:r>
          </a:p>
          <a:p>
            <a:r>
              <a:rPr lang="en-US" baseline="0" dirty="0" smtClean="0"/>
              <a:t>Excel</a:t>
            </a:r>
          </a:p>
          <a:p>
            <a:r>
              <a:rPr lang="en-US" baseline="0" dirty="0" smtClean="0"/>
              <a:t>PowerPoint</a:t>
            </a:r>
          </a:p>
          <a:p>
            <a:endParaRPr lang="en-US" baseline="0" dirty="0" smtClean="0"/>
          </a:p>
          <a:p>
            <a:r>
              <a:rPr lang="en-US" baseline="0" dirty="0" smtClean="0"/>
              <a:t>Column 2 Data</a:t>
            </a:r>
          </a:p>
          <a:p>
            <a:r>
              <a:rPr lang="en-US" baseline="0" dirty="0" smtClean="0"/>
              <a:t>Type of Software</a:t>
            </a:r>
          </a:p>
          <a:p>
            <a:r>
              <a:rPr lang="en-US" baseline="0" dirty="0" smtClean="0"/>
              <a:t>Word processing</a:t>
            </a:r>
          </a:p>
          <a:p>
            <a:r>
              <a:rPr lang="en-US" baseline="0" dirty="0" smtClean="0"/>
              <a:t>Spreadsheets</a:t>
            </a:r>
          </a:p>
          <a:p>
            <a:r>
              <a:rPr lang="en-US" baseline="0" dirty="0" smtClean="0"/>
              <a:t>Presentation</a:t>
            </a:r>
          </a:p>
          <a:p>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30</a:t>
            </a:fld>
            <a:endParaRPr lang="en-US"/>
          </a:p>
        </p:txBody>
      </p:sp>
    </p:spTree>
    <p:extLst>
      <p:ext uri="{BB962C8B-B14F-4D97-AF65-F5344CB8AC3E}">
        <p14:creationId xmlns:p14="http://schemas.microsoft.com/office/powerpoint/2010/main" val="3440582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Apply</a:t>
            </a:r>
            <a:r>
              <a:rPr lang="en-US" baseline="0" dirty="0" smtClean="0"/>
              <a:t> Chart Style 46 to the chart</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31</a:t>
            </a:fld>
            <a:endParaRPr lang="en-US"/>
          </a:p>
        </p:txBody>
      </p:sp>
    </p:spTree>
    <p:extLst>
      <p:ext uri="{BB962C8B-B14F-4D97-AF65-F5344CB8AC3E}">
        <p14:creationId xmlns:p14="http://schemas.microsoft.com/office/powerpoint/2010/main" val="1545323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Modify</a:t>
            </a:r>
            <a:r>
              <a:rPr lang="en-US" baseline="0" dirty="0" smtClean="0"/>
              <a:t> </a:t>
            </a:r>
            <a:r>
              <a:rPr lang="en-US" dirty="0" smtClean="0"/>
              <a:t>the chart</a:t>
            </a:r>
            <a:r>
              <a:rPr lang="en-US" baseline="0" dirty="0" smtClean="0"/>
              <a:t> type to “Exploded Pie in 3D” chart</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32</a:t>
            </a:fld>
            <a:endParaRPr lang="en-US"/>
          </a:p>
        </p:txBody>
      </p:sp>
    </p:spTree>
    <p:extLst>
      <p:ext uri="{BB962C8B-B14F-4D97-AF65-F5344CB8AC3E}">
        <p14:creationId xmlns:p14="http://schemas.microsoft.com/office/powerpoint/2010/main" val="4268062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Apply a Cork fill to the chart wall</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33</a:t>
            </a:fld>
            <a:endParaRPr lang="en-US"/>
          </a:p>
        </p:txBody>
      </p:sp>
    </p:spTree>
    <p:extLst>
      <p:ext uri="{BB962C8B-B14F-4D97-AF65-F5344CB8AC3E}">
        <p14:creationId xmlns:p14="http://schemas.microsoft.com/office/powerpoint/2010/main" val="563129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slide master, find Grid slide</a:t>
            </a:r>
            <a:r>
              <a:rPr lang="en-US" baseline="0" dirty="0" smtClean="0"/>
              <a:t> master slide</a:t>
            </a:r>
          </a:p>
          <a:p>
            <a:r>
              <a:rPr lang="en-US" baseline="0" dirty="0" smtClean="0"/>
              <a:t>Insert the Microsoft image from the class website and insert into the presentation on the slide</a:t>
            </a:r>
          </a:p>
          <a:p>
            <a:r>
              <a:rPr lang="en-US" baseline="0" dirty="0" smtClean="0"/>
              <a:t>Position the vertical position at 0 from top left corner</a:t>
            </a:r>
          </a:p>
          <a:p>
            <a:r>
              <a:rPr lang="en-US" baseline="0" dirty="0" smtClean="0"/>
              <a:t>Position the horizontal position at 0 from the top left corner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5</a:t>
            </a:fld>
            <a:endParaRPr lang="en-US"/>
          </a:p>
        </p:txBody>
      </p:sp>
    </p:spTree>
    <p:extLst>
      <p:ext uri="{BB962C8B-B14F-4D97-AF65-F5344CB8AC3E}">
        <p14:creationId xmlns:p14="http://schemas.microsoft.com/office/powerpoint/2010/main" val="1438373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Modify the chart</a:t>
            </a:r>
            <a:r>
              <a:rPr lang="en-US" baseline="0" dirty="0" smtClean="0"/>
              <a:t> so that the vertical axis goes from 0 to 6 </a:t>
            </a:r>
            <a:r>
              <a:rPr lang="en-US" baseline="0" smtClean="0"/>
              <a:t>in units of 2</a:t>
            </a:r>
            <a:endParaRPr lang="en-US"/>
          </a:p>
        </p:txBody>
      </p:sp>
      <p:sp>
        <p:nvSpPr>
          <p:cNvPr id="4" name="Slide Number Placeholder 3"/>
          <p:cNvSpPr>
            <a:spLocks noGrp="1"/>
          </p:cNvSpPr>
          <p:nvPr>
            <p:ph type="sldNum" sz="quarter" idx="10"/>
          </p:nvPr>
        </p:nvSpPr>
        <p:spPr/>
        <p:txBody>
          <a:bodyPr/>
          <a:lstStyle/>
          <a:p>
            <a:fld id="{05230C99-EFF6-4502-82DF-F7ACC6734094}" type="slidenum">
              <a:rPr lang="en-US" smtClean="0"/>
              <a:t>34</a:t>
            </a:fld>
            <a:endParaRPr lang="en-US"/>
          </a:p>
        </p:txBody>
      </p:sp>
    </p:spTree>
    <p:extLst>
      <p:ext uri="{BB962C8B-B14F-4D97-AF65-F5344CB8AC3E}">
        <p14:creationId xmlns:p14="http://schemas.microsoft.com/office/powerpoint/2010/main" val="1376872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Apply a </a:t>
            </a:r>
            <a:r>
              <a:rPr lang="en-US" baseline="0" dirty="0" smtClean="0"/>
              <a:t>“Split” entrance animation to the bulleted list</a:t>
            </a:r>
          </a:p>
          <a:p>
            <a:r>
              <a:rPr lang="en-US" baseline="0" dirty="0" smtClean="0"/>
              <a:t>Apply a Duration of 1 second to the fourth animation and set it Vertical Out</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36</a:t>
            </a:fld>
            <a:endParaRPr lang="en-US"/>
          </a:p>
        </p:txBody>
      </p:sp>
    </p:spTree>
    <p:extLst>
      <p:ext uri="{BB962C8B-B14F-4D97-AF65-F5344CB8AC3E}">
        <p14:creationId xmlns:p14="http://schemas.microsoft.com/office/powerpoint/2010/main" val="249075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Apply the Drum Roll</a:t>
            </a:r>
            <a:r>
              <a:rPr lang="en-US" baseline="0" dirty="0" smtClean="0"/>
              <a:t> sound to the current slide</a:t>
            </a:r>
          </a:p>
        </p:txBody>
      </p:sp>
      <p:sp>
        <p:nvSpPr>
          <p:cNvPr id="4" name="Slide Number Placeholder 3"/>
          <p:cNvSpPr>
            <a:spLocks noGrp="1"/>
          </p:cNvSpPr>
          <p:nvPr>
            <p:ph type="sldNum" sz="quarter" idx="10"/>
          </p:nvPr>
        </p:nvSpPr>
        <p:spPr/>
        <p:txBody>
          <a:bodyPr/>
          <a:lstStyle/>
          <a:p>
            <a:fld id="{05230C99-EFF6-4502-82DF-F7ACC6734094}" type="slidenum">
              <a:rPr lang="en-US" smtClean="0"/>
              <a:t>37</a:t>
            </a:fld>
            <a:endParaRPr lang="en-US"/>
          </a:p>
        </p:txBody>
      </p:sp>
    </p:spTree>
    <p:extLst>
      <p:ext uri="{BB962C8B-B14F-4D97-AF65-F5344CB8AC3E}">
        <p14:creationId xmlns:p14="http://schemas.microsoft.com/office/powerpoint/2010/main" val="1370421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slide options so that each slide automatically advances after “5” seconds</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38</a:t>
            </a:fld>
            <a:endParaRPr lang="en-US"/>
          </a:p>
        </p:txBody>
      </p:sp>
    </p:spTree>
    <p:extLst>
      <p:ext uri="{BB962C8B-B14F-4D97-AF65-F5344CB8AC3E}">
        <p14:creationId xmlns:p14="http://schemas.microsoft.com/office/powerpoint/2010/main" val="3605351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Apply the motion path Shapes to the text “PowerPoint” and change the motion path shape to a</a:t>
            </a:r>
            <a:r>
              <a:rPr lang="en-US" baseline="0" dirty="0" smtClean="0"/>
              <a:t> Square</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39</a:t>
            </a:fld>
            <a:endParaRPr lang="en-US" dirty="0"/>
          </a:p>
        </p:txBody>
      </p:sp>
    </p:spTree>
    <p:extLst>
      <p:ext uri="{BB962C8B-B14F-4D97-AF65-F5344CB8AC3E}">
        <p14:creationId xmlns:p14="http://schemas.microsoft.com/office/powerpoint/2010/main" val="249075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Delete the Comment from this slide</a:t>
            </a:r>
            <a:endParaRPr lang="en-US" dirty="0" smtClean="0"/>
          </a:p>
        </p:txBody>
      </p:sp>
      <p:sp>
        <p:nvSpPr>
          <p:cNvPr id="4" name="Slide Number Placeholder 3"/>
          <p:cNvSpPr>
            <a:spLocks noGrp="1"/>
          </p:cNvSpPr>
          <p:nvPr>
            <p:ph type="sldNum" sz="quarter" idx="10"/>
          </p:nvPr>
        </p:nvSpPr>
        <p:spPr/>
        <p:txBody>
          <a:bodyPr/>
          <a:lstStyle/>
          <a:p>
            <a:fld id="{05230C99-EFF6-4502-82DF-F7ACC6734094}" type="slidenum">
              <a:rPr lang="en-US" smtClean="0"/>
              <a:t>41</a:t>
            </a:fld>
            <a:endParaRPr lang="en-US" dirty="0"/>
          </a:p>
        </p:txBody>
      </p:sp>
    </p:spTree>
    <p:extLst>
      <p:ext uri="{BB962C8B-B14F-4D97-AF65-F5344CB8AC3E}">
        <p14:creationId xmlns:p14="http://schemas.microsoft.com/office/powerpoint/2010/main" val="1370421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Disable</a:t>
            </a:r>
            <a:r>
              <a:rPr lang="en-US" baseline="0" dirty="0" smtClean="0"/>
              <a:t> the check spelling as you type</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42</a:t>
            </a:fld>
            <a:endParaRPr lang="en-US"/>
          </a:p>
        </p:txBody>
      </p:sp>
    </p:spTree>
    <p:extLst>
      <p:ext uri="{BB962C8B-B14F-4D97-AF65-F5344CB8AC3E}">
        <p14:creationId xmlns:p14="http://schemas.microsoft.com/office/powerpoint/2010/main" val="188889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Insert a comment with the text “Passing Score for PowerPoint</a:t>
            </a:r>
            <a:r>
              <a:rPr lang="en-US" baseline="0" dirty="0" smtClean="0"/>
              <a:t> Certification is 700</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43</a:t>
            </a:fld>
            <a:endParaRPr lang="en-US"/>
          </a:p>
        </p:txBody>
      </p:sp>
    </p:spTree>
    <p:extLst>
      <p:ext uri="{BB962C8B-B14F-4D97-AF65-F5344CB8AC3E}">
        <p14:creationId xmlns:p14="http://schemas.microsoft.com/office/powerpoint/2010/main" val="3895970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Encrypt the presentation</a:t>
            </a:r>
            <a:r>
              <a:rPr lang="en-US" baseline="0" dirty="0" smtClean="0"/>
              <a:t> with the password 0000</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45</a:t>
            </a:fld>
            <a:endParaRPr lang="en-US"/>
          </a:p>
        </p:txBody>
      </p:sp>
    </p:spTree>
    <p:extLst>
      <p:ext uri="{BB962C8B-B14F-4D97-AF65-F5344CB8AC3E}">
        <p14:creationId xmlns:p14="http://schemas.microsoft.com/office/powerpoint/2010/main" val="3030970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Add “Final Copy” to the presentation properties as the Status</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46</a:t>
            </a:fld>
            <a:endParaRPr lang="en-US"/>
          </a:p>
        </p:txBody>
      </p:sp>
    </p:spTree>
    <p:extLst>
      <p:ext uri="{BB962C8B-B14F-4D97-AF65-F5344CB8AC3E}">
        <p14:creationId xmlns:p14="http://schemas.microsoft.com/office/powerpoint/2010/main" val="318940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at section between slides 5 and 6</a:t>
            </a:r>
          </a:p>
          <a:p>
            <a:r>
              <a:rPr lang="en-US" dirty="0" smtClean="0"/>
              <a:t>Name</a:t>
            </a:r>
            <a:r>
              <a:rPr lang="en-US" baseline="0" dirty="0" smtClean="0"/>
              <a:t> this section “Practice”</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6</a:t>
            </a:fld>
            <a:endParaRPr lang="en-US"/>
          </a:p>
        </p:txBody>
      </p:sp>
    </p:spTree>
    <p:extLst>
      <p:ext uri="{BB962C8B-B14F-4D97-AF65-F5344CB8AC3E}">
        <p14:creationId xmlns:p14="http://schemas.microsoft.com/office/powerpoint/2010/main" val="1134406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Create a Custom</a:t>
            </a:r>
            <a:r>
              <a:rPr lang="en-US" baseline="0" dirty="0" smtClean="0"/>
              <a:t> Slide Show named “Practice Questions” that includes only slides 2, 4, 6, &amp; 8.</a:t>
            </a:r>
          </a:p>
        </p:txBody>
      </p:sp>
      <p:sp>
        <p:nvSpPr>
          <p:cNvPr id="4" name="Slide Number Placeholder 3"/>
          <p:cNvSpPr>
            <a:spLocks noGrp="1"/>
          </p:cNvSpPr>
          <p:nvPr>
            <p:ph type="sldNum" sz="quarter" idx="10"/>
          </p:nvPr>
        </p:nvSpPr>
        <p:spPr/>
        <p:txBody>
          <a:bodyPr/>
          <a:lstStyle/>
          <a:p>
            <a:fld id="{05230C99-EFF6-4502-82DF-F7ACC6734094}" type="slidenum">
              <a:rPr lang="en-US" smtClean="0"/>
              <a:t>48</a:t>
            </a:fld>
            <a:endParaRPr lang="en-US"/>
          </a:p>
        </p:txBody>
      </p:sp>
    </p:spTree>
    <p:extLst>
      <p:ext uri="{BB962C8B-B14F-4D97-AF65-F5344CB8AC3E}">
        <p14:creationId xmlns:p14="http://schemas.microsoft.com/office/powerpoint/2010/main" val="38125170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Configure</a:t>
            </a:r>
            <a:r>
              <a:rPr lang="en-US" baseline="0" dirty="0" smtClean="0"/>
              <a:t> the slide show to be Browsed at a kiosk (full screen)</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49</a:t>
            </a:fld>
            <a:endParaRPr lang="en-US"/>
          </a:p>
        </p:txBody>
      </p:sp>
    </p:spTree>
    <p:extLst>
      <p:ext uri="{BB962C8B-B14F-4D97-AF65-F5344CB8AC3E}">
        <p14:creationId xmlns:p14="http://schemas.microsoft.com/office/powerpoint/2010/main" val="34033892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Save the Presentation as a PowerPoint Show named “Certifications” </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50</a:t>
            </a:fld>
            <a:endParaRPr lang="en-US"/>
          </a:p>
        </p:txBody>
      </p:sp>
    </p:spTree>
    <p:extLst>
      <p:ext uri="{BB962C8B-B14F-4D97-AF65-F5344CB8AC3E}">
        <p14:creationId xmlns:p14="http://schemas.microsoft.com/office/powerpoint/2010/main" val="3350743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 the presentation as a slide show.  Advance to the slide titled “Inserting</a:t>
            </a:r>
            <a:r>
              <a:rPr lang="en-US" baseline="0" dirty="0" smtClean="0"/>
              <a:t> Comments” and highlight the text “Microsoft Office Specialist”</a:t>
            </a:r>
          </a:p>
          <a:p>
            <a:r>
              <a:rPr lang="en-US" baseline="0" dirty="0" smtClean="0"/>
              <a:t>End the show and save the annotation</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51</a:t>
            </a:fld>
            <a:endParaRPr lang="en-US"/>
          </a:p>
        </p:txBody>
      </p:sp>
    </p:spTree>
    <p:extLst>
      <p:ext uri="{BB962C8B-B14F-4D97-AF65-F5344CB8AC3E}">
        <p14:creationId xmlns:p14="http://schemas.microsoft.com/office/powerpoint/2010/main" val="293055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View each of the slides at 110 percent size</a:t>
            </a:r>
            <a:endParaRPr lang="en-US" baseline="0" dirty="0" smtClean="0"/>
          </a:p>
          <a:p>
            <a:r>
              <a:rPr lang="en-US" dirty="0" smtClean="0"/>
              <a:t>In slide Sorter</a:t>
            </a:r>
            <a:r>
              <a:rPr lang="en-US" baseline="0" dirty="0" smtClean="0"/>
              <a:t> View, display the slides at 40 percent size</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7</a:t>
            </a:fld>
            <a:endParaRPr lang="en-US" dirty="0"/>
          </a:p>
        </p:txBody>
      </p:sp>
    </p:spTree>
    <p:extLst>
      <p:ext uri="{BB962C8B-B14F-4D97-AF65-F5344CB8AC3E}">
        <p14:creationId xmlns:p14="http://schemas.microsoft.com/office/powerpoint/2010/main" val="305314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a:t>
            </a:r>
            <a:r>
              <a:rPr lang="en-US" baseline="0" dirty="0" smtClean="0"/>
              <a:t> View options so that the presentation is viewed in Grayscale</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8</a:t>
            </a:fld>
            <a:endParaRPr lang="en-US" dirty="0"/>
          </a:p>
        </p:txBody>
      </p:sp>
    </p:spTree>
    <p:extLst>
      <p:ext uri="{BB962C8B-B14F-4D97-AF65-F5344CB8AC3E}">
        <p14:creationId xmlns:p14="http://schemas.microsoft.com/office/powerpoint/2010/main" val="1716133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9</a:t>
            </a:fld>
            <a:endParaRPr lang="en-US" dirty="0"/>
          </a:p>
        </p:txBody>
      </p:sp>
    </p:spTree>
    <p:extLst>
      <p:ext uri="{BB962C8B-B14F-4D97-AF65-F5344CB8AC3E}">
        <p14:creationId xmlns:p14="http://schemas.microsoft.com/office/powerpoint/2010/main" val="3914941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Add </a:t>
            </a:r>
            <a:r>
              <a:rPr lang="en-US" baseline="0" dirty="0" smtClean="0"/>
              <a:t> a footer in the presentation that uses the text “Microsoft Office Specialist”.  Apply the footer to every slide except for the title slide</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10</a:t>
            </a:fld>
            <a:endParaRPr lang="en-US" dirty="0"/>
          </a:p>
        </p:txBody>
      </p:sp>
    </p:spTree>
    <p:extLst>
      <p:ext uri="{BB962C8B-B14F-4D97-AF65-F5344CB8AC3E}">
        <p14:creationId xmlns:p14="http://schemas.microsoft.com/office/powerpoint/2010/main" val="414304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Delete</a:t>
            </a:r>
            <a:r>
              <a:rPr lang="en-US" baseline="0" dirty="0" smtClean="0"/>
              <a:t> the “Section Header” slide “Practice Questions” from the presentation</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11</a:t>
            </a:fld>
            <a:endParaRPr lang="en-US" dirty="0"/>
          </a:p>
        </p:txBody>
      </p:sp>
    </p:spTree>
    <p:extLst>
      <p:ext uri="{BB962C8B-B14F-4D97-AF65-F5344CB8AC3E}">
        <p14:creationId xmlns:p14="http://schemas.microsoft.com/office/powerpoint/2010/main" val="1941618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400"/>
            <a:ext cx="1981200" cy="6556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113" indent="0" algn="ctr">
              <a:buNone/>
              <a:defRPr>
                <a:solidFill>
                  <a:schemeClr val="tx1">
                    <a:tint val="75000"/>
                  </a:schemeClr>
                </a:solidFill>
              </a:defRPr>
            </a:lvl2pPr>
            <a:lvl3pPr marL="914226" indent="0" algn="ctr">
              <a:buNone/>
              <a:defRPr>
                <a:solidFill>
                  <a:schemeClr val="tx1">
                    <a:tint val="75000"/>
                  </a:schemeClr>
                </a:solidFill>
              </a:defRPr>
            </a:lvl3pPr>
            <a:lvl4pPr marL="1371341" indent="0" algn="ctr">
              <a:buNone/>
              <a:defRPr>
                <a:solidFill>
                  <a:schemeClr val="tx1">
                    <a:tint val="75000"/>
                  </a:schemeClr>
                </a:solidFill>
              </a:defRPr>
            </a:lvl4pPr>
            <a:lvl5pPr marL="1828453" indent="0" algn="ctr">
              <a:buNone/>
              <a:defRPr>
                <a:solidFill>
                  <a:schemeClr val="tx1">
                    <a:tint val="75000"/>
                  </a:schemeClr>
                </a:solidFill>
              </a:defRPr>
            </a:lvl5pPr>
            <a:lvl6pPr marL="2285566" indent="0" algn="ctr">
              <a:buNone/>
              <a:defRPr>
                <a:solidFill>
                  <a:schemeClr val="tx1">
                    <a:tint val="75000"/>
                  </a:schemeClr>
                </a:solidFill>
              </a:defRPr>
            </a:lvl6pPr>
            <a:lvl7pPr marL="2742679" indent="0" algn="ctr">
              <a:buNone/>
              <a:defRPr>
                <a:solidFill>
                  <a:schemeClr val="tx1">
                    <a:tint val="75000"/>
                  </a:schemeClr>
                </a:solidFill>
              </a:defRPr>
            </a:lvl7pPr>
            <a:lvl8pPr marL="3199794" indent="0" algn="ctr">
              <a:buNone/>
              <a:defRPr>
                <a:solidFill>
                  <a:schemeClr val="tx1">
                    <a:tint val="75000"/>
                  </a:schemeClr>
                </a:solidFill>
              </a:defRPr>
            </a:lvl8pPr>
            <a:lvl9pPr marL="3656907"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4EDE50C-9231-4E6F-8B5A-EA754FFAB961}" type="datetimeFigureOut">
              <a:rPr lang="en-US" smtClean="0"/>
              <a:t>5/19/2016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078D061-5EF3-4ED6-8A02-DC39D7B0FAD1}"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300" spc="150" baseline="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DE50C-9231-4E6F-8B5A-EA754FFAB961}"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8D061-5EF3-4ED6-8A02-DC39D7B0FAD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22"/>
            <a:ext cx="6705600" cy="65562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8" name="Rectangle 7"/>
          <p:cNvSpPr/>
          <p:nvPr/>
        </p:nvSpPr>
        <p:spPr>
          <a:xfrm>
            <a:off x="7010401" y="147322"/>
            <a:ext cx="1956046" cy="65562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2" name="Vertical Title 1"/>
          <p:cNvSpPr>
            <a:spLocks noGrp="1"/>
          </p:cNvSpPr>
          <p:nvPr>
            <p:ph type="title" orient="vert"/>
          </p:nvPr>
        </p:nvSpPr>
        <p:spPr>
          <a:xfrm>
            <a:off x="7162800" y="274646"/>
            <a:ext cx="1676400" cy="585152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6"/>
            <a:ext cx="6019800" cy="58515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EDE50C-9231-4E6F-8B5A-EA754FFAB961}"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078D061-5EF3-4ED6-8A02-DC39D7B0FAD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EDE50C-9231-4E6F-8B5A-EA754FFAB961}" type="datetimeFigureOut">
              <a:rPr lang="en-US" smtClean="0"/>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8D061-5EF3-4ED6-8A02-DC39D7B0FAD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400"/>
            <a:ext cx="1981200" cy="65562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3" name="Text Placeholder 2"/>
          <p:cNvSpPr>
            <a:spLocks noGrp="1"/>
          </p:cNvSpPr>
          <p:nvPr>
            <p:ph type="body" idx="1"/>
          </p:nvPr>
        </p:nvSpPr>
        <p:spPr>
          <a:xfrm>
            <a:off x="7162801" y="2892278"/>
            <a:ext cx="1600201" cy="1645920"/>
          </a:xfrm>
        </p:spPr>
        <p:txBody>
          <a:bodyPr anchor="ctr"/>
          <a:lstStyle>
            <a:lvl1pPr marL="0" indent="0">
              <a:buNone/>
              <a:defRPr sz="1900">
                <a:solidFill>
                  <a:schemeClr val="bg2"/>
                </a:solidFill>
              </a:defRPr>
            </a:lvl1pPr>
            <a:lvl2pPr marL="457113" indent="0">
              <a:buNone/>
              <a:defRPr sz="1700">
                <a:solidFill>
                  <a:schemeClr val="tx1">
                    <a:tint val="75000"/>
                  </a:schemeClr>
                </a:solidFill>
              </a:defRPr>
            </a:lvl2pPr>
            <a:lvl3pPr marL="914226" indent="0">
              <a:buNone/>
              <a:defRPr sz="1600">
                <a:solidFill>
                  <a:schemeClr val="tx1">
                    <a:tint val="75000"/>
                  </a:schemeClr>
                </a:solidFill>
              </a:defRPr>
            </a:lvl3pPr>
            <a:lvl4pPr marL="1371341" indent="0">
              <a:buNone/>
              <a:defRPr sz="1400">
                <a:solidFill>
                  <a:schemeClr val="tx1">
                    <a:tint val="75000"/>
                  </a:schemeClr>
                </a:solidFill>
              </a:defRPr>
            </a:lvl4pPr>
            <a:lvl5pPr marL="1828453" indent="0">
              <a:buNone/>
              <a:defRPr sz="1400">
                <a:solidFill>
                  <a:schemeClr val="tx1">
                    <a:tint val="75000"/>
                  </a:schemeClr>
                </a:solidFill>
              </a:defRPr>
            </a:lvl5pPr>
            <a:lvl6pPr marL="2285566" indent="0">
              <a:buNone/>
              <a:defRPr sz="1400">
                <a:solidFill>
                  <a:schemeClr val="tx1">
                    <a:tint val="75000"/>
                  </a:schemeClr>
                </a:solidFill>
              </a:defRPr>
            </a:lvl6pPr>
            <a:lvl7pPr marL="2742679" indent="0">
              <a:buNone/>
              <a:defRPr sz="1400">
                <a:solidFill>
                  <a:schemeClr val="tx1">
                    <a:tint val="75000"/>
                  </a:schemeClr>
                </a:solidFill>
              </a:defRPr>
            </a:lvl7pPr>
            <a:lvl8pPr marL="3199794" indent="0">
              <a:buNone/>
              <a:defRPr sz="1400">
                <a:solidFill>
                  <a:schemeClr val="tx1">
                    <a:tint val="75000"/>
                  </a:schemeClr>
                </a:solidFill>
              </a:defRPr>
            </a:lvl8pPr>
            <a:lvl9pPr marL="3656907"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4EDE50C-9231-4E6F-8B5A-EA754FFAB961}" type="datetimeFigureOut">
              <a:rPr lang="en-US" smtClean="0"/>
              <a:t>5/19/2016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078D061-5EF3-4ED6-8A02-DC39D7B0FAD1}"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8"/>
            <a:ext cx="6324600" cy="1645920"/>
          </a:xfrm>
        </p:spPr>
        <p:txBody>
          <a:bodyPr/>
          <a:lstStyle>
            <a:lvl1pPr algn="r">
              <a:defRPr sz="43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5"/>
            <a:ext cx="4038600" cy="440740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5"/>
            <a:ext cx="4038600" cy="440740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EDE50C-9231-4E6F-8B5A-EA754FFAB961}" type="datetimeFigureOut">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8D061-5EF3-4ED6-8A02-DC39D7B0FAD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5"/>
            <a:ext cx="4040188" cy="639765"/>
          </a:xfrm>
        </p:spPr>
        <p:txBody>
          <a:bodyPr anchor="b"/>
          <a:lstStyle>
            <a:lvl1pPr marL="0" indent="0" algn="ctr">
              <a:buNone/>
              <a:defRPr sz="2300" b="0">
                <a:solidFill>
                  <a:schemeClr val="tx2"/>
                </a:solidFill>
              </a:defRPr>
            </a:lvl1pPr>
            <a:lvl2pPr marL="457113" indent="0">
              <a:buNone/>
              <a:defRPr sz="1900" b="1"/>
            </a:lvl2pPr>
            <a:lvl3pPr marL="914226" indent="0">
              <a:buNone/>
              <a:defRPr sz="1700" b="1"/>
            </a:lvl3pPr>
            <a:lvl4pPr marL="1371341" indent="0">
              <a:buNone/>
              <a:defRPr sz="1600" b="1"/>
            </a:lvl4pPr>
            <a:lvl5pPr marL="1828453" indent="0">
              <a:buNone/>
              <a:defRPr sz="1600" b="1"/>
            </a:lvl5pPr>
            <a:lvl6pPr marL="2285566" indent="0">
              <a:buNone/>
              <a:defRPr sz="1600" b="1"/>
            </a:lvl6pPr>
            <a:lvl7pPr marL="2742679" indent="0">
              <a:buNone/>
              <a:defRPr sz="1600" b="1"/>
            </a:lvl7pPr>
            <a:lvl8pPr marL="3199794" indent="0">
              <a:buNone/>
              <a:defRPr sz="1600" b="1"/>
            </a:lvl8pPr>
            <a:lvl9pPr marL="36569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4040188" cy="3687765"/>
          </a:xfrm>
        </p:spPr>
        <p:txBody>
          <a:bodyPr/>
          <a:lstStyle>
            <a:lvl1pPr>
              <a:defRPr sz="23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5"/>
            <a:ext cx="4041775" cy="639765"/>
          </a:xfrm>
        </p:spPr>
        <p:txBody>
          <a:bodyPr anchor="b"/>
          <a:lstStyle>
            <a:lvl1pPr marL="0" indent="0" algn="ctr">
              <a:buNone/>
              <a:defRPr sz="2300" b="0">
                <a:solidFill>
                  <a:schemeClr val="tx2"/>
                </a:solidFill>
              </a:defRPr>
            </a:lvl1pPr>
            <a:lvl2pPr marL="457113" indent="0">
              <a:buNone/>
              <a:defRPr sz="1900" b="1"/>
            </a:lvl2pPr>
            <a:lvl3pPr marL="914226" indent="0">
              <a:buNone/>
              <a:defRPr sz="1700" b="1"/>
            </a:lvl3pPr>
            <a:lvl4pPr marL="1371341" indent="0">
              <a:buNone/>
              <a:defRPr sz="1600" b="1"/>
            </a:lvl4pPr>
            <a:lvl5pPr marL="1828453" indent="0">
              <a:buNone/>
              <a:defRPr sz="1600" b="1"/>
            </a:lvl5pPr>
            <a:lvl6pPr marL="2285566" indent="0">
              <a:buNone/>
              <a:defRPr sz="1600" b="1"/>
            </a:lvl6pPr>
            <a:lvl7pPr marL="2742679" indent="0">
              <a:buNone/>
              <a:defRPr sz="1600" b="1"/>
            </a:lvl7pPr>
            <a:lvl8pPr marL="3199794" indent="0">
              <a:buNone/>
              <a:defRPr sz="1600" b="1"/>
            </a:lvl8pPr>
            <a:lvl9pPr marL="36569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5"/>
          </a:xfrm>
        </p:spPr>
        <p:txBody>
          <a:bodyPr/>
          <a:lstStyle>
            <a:lvl1pPr>
              <a:defRPr sz="23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EDE50C-9231-4E6F-8B5A-EA754FFAB961}" type="datetimeFigureOut">
              <a:rPr lang="en-US" smtClean="0"/>
              <a:t>5/19/2016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8D061-5EF3-4ED6-8A02-DC39D7B0FAD1}"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4EDE50C-9231-4E6F-8B5A-EA754FFAB961}" type="datetimeFigureOut">
              <a:rPr lang="en-US" smtClean="0"/>
              <a:t>5/19/2016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8D061-5EF3-4ED6-8A02-DC39D7B0FAD1}"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23"/>
            <a:ext cx="8831803" cy="65562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2" name="Date Placeholder 1"/>
          <p:cNvSpPr>
            <a:spLocks noGrp="1"/>
          </p:cNvSpPr>
          <p:nvPr>
            <p:ph type="dt" sz="half" idx="10"/>
          </p:nvPr>
        </p:nvSpPr>
        <p:spPr/>
        <p:txBody>
          <a:bodyPr/>
          <a:lstStyle/>
          <a:p>
            <a:fld id="{54EDE50C-9231-4E6F-8B5A-EA754FFAB961}" type="datetimeFigureOut">
              <a:rPr lang="en-US" smtClean="0"/>
              <a:t>5/19/2016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8D061-5EF3-4ED6-8A02-DC39D7B0FAD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8" name="Rectangle 7"/>
          <p:cNvSpPr/>
          <p:nvPr/>
        </p:nvSpPr>
        <p:spPr>
          <a:xfrm>
            <a:off x="7010400" y="150878"/>
            <a:ext cx="1981200" cy="6556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3" name="Content Placeholder 2"/>
          <p:cNvSpPr>
            <a:spLocks noGrp="1"/>
          </p:cNvSpPr>
          <p:nvPr>
            <p:ph idx="1"/>
          </p:nvPr>
        </p:nvSpPr>
        <p:spPr>
          <a:xfrm>
            <a:off x="609600" y="304804"/>
            <a:ext cx="5867400" cy="585311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1" y="2130548"/>
            <a:ext cx="1673353" cy="2816355"/>
          </a:xfrm>
        </p:spPr>
        <p:txBody>
          <a:bodyPr tIns="0"/>
          <a:lstStyle>
            <a:lvl1pPr marL="0" indent="0">
              <a:buNone/>
              <a:defRPr sz="1400">
                <a:solidFill>
                  <a:srgbClr val="FFFFFF"/>
                </a:solidFill>
              </a:defRPr>
            </a:lvl1pPr>
            <a:lvl2pPr marL="457113" indent="0">
              <a:buNone/>
              <a:defRPr sz="1200"/>
            </a:lvl2pPr>
            <a:lvl3pPr marL="914226" indent="0">
              <a:buNone/>
              <a:defRPr sz="1000"/>
            </a:lvl3pPr>
            <a:lvl4pPr marL="1371341" indent="0">
              <a:buNone/>
              <a:defRPr sz="1000"/>
            </a:lvl4pPr>
            <a:lvl5pPr marL="1828453" indent="0">
              <a:buNone/>
              <a:defRPr sz="1000"/>
            </a:lvl5pPr>
            <a:lvl6pPr marL="2285566" indent="0">
              <a:buNone/>
              <a:defRPr sz="1000"/>
            </a:lvl6pPr>
            <a:lvl7pPr marL="2742679" indent="0">
              <a:buNone/>
              <a:defRPr sz="1000"/>
            </a:lvl7pPr>
            <a:lvl8pPr marL="3199794" indent="0">
              <a:buNone/>
              <a:defRPr sz="1000"/>
            </a:lvl8pPr>
            <a:lvl9pPr marL="365690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DE50C-9231-4E6F-8B5A-EA754FFAB961}" type="datetimeFigureOut">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078D061-5EF3-4ED6-8A02-DC39D7B0FAD1}" type="slidenum">
              <a:rPr lang="en-US" smtClean="0"/>
              <a:t>‹#›</a:t>
            </a:fld>
            <a:endParaRPr lang="en-US"/>
          </a:p>
        </p:txBody>
      </p:sp>
      <p:sp>
        <p:nvSpPr>
          <p:cNvPr id="11" name="Title 10"/>
          <p:cNvSpPr>
            <a:spLocks noGrp="1"/>
          </p:cNvSpPr>
          <p:nvPr>
            <p:ph type="title"/>
          </p:nvPr>
        </p:nvSpPr>
        <p:spPr>
          <a:xfrm>
            <a:off x="7159753" y="457200"/>
            <a:ext cx="1675660" cy="1673355"/>
          </a:xfrm>
        </p:spPr>
        <p:txBody>
          <a:bodyPr anchor="b"/>
          <a:lstStyle>
            <a:lvl1pPr algn="l">
              <a:defRPr sz="19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useBgFill="1">
        <p:nvSpPr>
          <p:cNvPr id="9" name="Rectangle 8"/>
          <p:cNvSpPr/>
          <p:nvPr/>
        </p:nvSpPr>
        <p:spPr>
          <a:xfrm>
            <a:off x="7010400" y="150878"/>
            <a:ext cx="1981200" cy="6556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100"/>
            </a:lvl1pPr>
            <a:lvl2pPr marL="457113" indent="0">
              <a:buNone/>
              <a:defRPr sz="2700"/>
            </a:lvl2pPr>
            <a:lvl3pPr marL="914226" indent="0">
              <a:buNone/>
              <a:defRPr sz="2300"/>
            </a:lvl3pPr>
            <a:lvl4pPr marL="1371341" indent="0">
              <a:buNone/>
              <a:defRPr sz="1900"/>
            </a:lvl4pPr>
            <a:lvl5pPr marL="1828453" indent="0">
              <a:buNone/>
              <a:defRPr sz="1900"/>
            </a:lvl5pPr>
            <a:lvl6pPr marL="2285566" indent="0">
              <a:buNone/>
              <a:defRPr sz="1900"/>
            </a:lvl6pPr>
            <a:lvl7pPr marL="2742679" indent="0">
              <a:buNone/>
              <a:defRPr sz="1900"/>
            </a:lvl7pPr>
            <a:lvl8pPr marL="3199794" indent="0">
              <a:buNone/>
              <a:defRPr sz="1900"/>
            </a:lvl8pPr>
            <a:lvl9pPr marL="3656907"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113" indent="0">
              <a:buNone/>
              <a:defRPr sz="1200"/>
            </a:lvl2pPr>
            <a:lvl3pPr marL="914226" indent="0">
              <a:buNone/>
              <a:defRPr sz="1000"/>
            </a:lvl3pPr>
            <a:lvl4pPr marL="1371341" indent="0">
              <a:buNone/>
              <a:defRPr sz="1000"/>
            </a:lvl4pPr>
            <a:lvl5pPr marL="1828453" indent="0">
              <a:buNone/>
              <a:defRPr sz="1000"/>
            </a:lvl5pPr>
            <a:lvl6pPr marL="2285566" indent="0">
              <a:buNone/>
              <a:defRPr sz="1000"/>
            </a:lvl6pPr>
            <a:lvl7pPr marL="2742679" indent="0">
              <a:buNone/>
              <a:defRPr sz="1000"/>
            </a:lvl7pPr>
            <a:lvl8pPr marL="3199794" indent="0">
              <a:buNone/>
              <a:defRPr sz="1000"/>
            </a:lvl8pPr>
            <a:lvl9pPr marL="365690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DE50C-9231-4E6F-8B5A-EA754FFAB961}" type="datetimeFigureOut">
              <a:rPr lang="en-US" smtClean="0"/>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8D061-5EF3-4ED6-8A02-DC39D7B0FAD1}" type="slidenum">
              <a:rPr lang="en-US" smtClean="0"/>
              <a:t>‹#›</a:t>
            </a:fld>
            <a:endParaRPr lang="en-US"/>
          </a:p>
        </p:txBody>
      </p:sp>
      <p:sp>
        <p:nvSpPr>
          <p:cNvPr id="10" name="Title 9"/>
          <p:cNvSpPr>
            <a:spLocks noGrp="1"/>
          </p:cNvSpPr>
          <p:nvPr>
            <p:ph type="title"/>
          </p:nvPr>
        </p:nvSpPr>
        <p:spPr>
          <a:xfrm>
            <a:off x="7162800" y="460245"/>
            <a:ext cx="1676400" cy="1673355"/>
          </a:xfrm>
        </p:spPr>
        <p:txBody>
          <a:bodyPr anchor="b"/>
          <a:lstStyle>
            <a:lvl1pPr algn="l">
              <a:defRPr sz="19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0"/>
            <a:ext cx="8831803" cy="5045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8" name="Rectangle 7"/>
          <p:cNvSpPr/>
          <p:nvPr/>
        </p:nvSpPr>
        <p:spPr>
          <a:xfrm>
            <a:off x="152398" y="152400"/>
            <a:ext cx="8814048" cy="13464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2" name="Title Placeholder 1"/>
          <p:cNvSpPr>
            <a:spLocks noGrp="1"/>
          </p:cNvSpPr>
          <p:nvPr>
            <p:ph type="title"/>
          </p:nvPr>
        </p:nvSpPr>
        <p:spPr>
          <a:xfrm>
            <a:off x="381000" y="355845"/>
            <a:ext cx="8381260" cy="1054395"/>
          </a:xfrm>
          <a:prstGeom prst="rect">
            <a:avLst/>
          </a:prstGeom>
        </p:spPr>
        <p:txBody>
          <a:bodyPr vert="horz" lIns="91422" tIns="45711" rIns="91422" bIns="45711"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075"/>
            <a:ext cx="8407893" cy="4407405"/>
          </a:xfrm>
          <a:prstGeom prst="rect">
            <a:avLst/>
          </a:prstGeom>
        </p:spPr>
        <p:txBody>
          <a:bodyPr vert="horz" lIns="91422" tIns="45711" rIns="91422" bIns="457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48"/>
            <a:ext cx="2133600" cy="274320"/>
          </a:xfrm>
          <a:prstGeom prst="rect">
            <a:avLst/>
          </a:prstGeom>
        </p:spPr>
        <p:txBody>
          <a:bodyPr vert="horz" lIns="91422" tIns="45711" rIns="91422" bIns="45711" rtlCol="0" anchor="ctr"/>
          <a:lstStyle>
            <a:lvl1pPr algn="l">
              <a:defRPr sz="1200">
                <a:solidFill>
                  <a:schemeClr val="tx2"/>
                </a:solidFill>
              </a:defRPr>
            </a:lvl1pPr>
          </a:lstStyle>
          <a:p>
            <a:fld id="{54EDE50C-9231-4E6F-8B5A-EA754FFAB961}" type="datetimeFigureOut">
              <a:rPr lang="en-US" smtClean="0"/>
              <a:t>5/19/2016</a:t>
            </a:fld>
            <a:endParaRPr lang="en-US"/>
          </a:p>
        </p:txBody>
      </p:sp>
      <p:sp>
        <p:nvSpPr>
          <p:cNvPr id="5" name="Footer Placeholder 4"/>
          <p:cNvSpPr>
            <a:spLocks noGrp="1"/>
          </p:cNvSpPr>
          <p:nvPr>
            <p:ph type="ftr" sz="quarter" idx="3"/>
          </p:nvPr>
        </p:nvSpPr>
        <p:spPr>
          <a:xfrm>
            <a:off x="3048000" y="6356348"/>
            <a:ext cx="3352800" cy="274320"/>
          </a:xfrm>
          <a:prstGeom prst="rect">
            <a:avLst/>
          </a:prstGeom>
        </p:spPr>
        <p:txBody>
          <a:bodyPr vert="horz" lIns="91422" tIns="45711" rIns="91422" bIns="45711"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234681" y="6355080"/>
            <a:ext cx="582966" cy="274320"/>
          </a:xfrm>
          <a:prstGeom prst="rect">
            <a:avLst/>
          </a:prstGeom>
          <a:ln w="19050">
            <a:noFill/>
          </a:ln>
        </p:spPr>
        <p:txBody>
          <a:bodyPr vert="horz" lIns="91422" tIns="45711" rIns="91422" bIns="45711" rtlCol="0" anchor="ctr"/>
          <a:lstStyle>
            <a:lvl1pPr algn="ctr">
              <a:defRPr sz="1200">
                <a:solidFill>
                  <a:schemeClr val="tx2"/>
                </a:solidFill>
              </a:defRPr>
            </a:lvl1pPr>
          </a:lstStyle>
          <a:p>
            <a:fld id="{9078D061-5EF3-4ED6-8A02-DC39D7B0FAD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226" rtl="0" eaLnBrk="1" latinLnBrk="0" hangingPunct="1">
        <a:spcBef>
          <a:spcPct val="0"/>
        </a:spcBef>
        <a:buNone/>
        <a:defRPr sz="3100" kern="1200" cap="all" spc="200" baseline="0">
          <a:ln>
            <a:noFill/>
          </a:ln>
          <a:solidFill>
            <a:schemeClr val="bg1"/>
          </a:solidFill>
          <a:effectLst/>
          <a:latin typeface="+mj-lt"/>
          <a:ea typeface="+mj-ea"/>
          <a:cs typeface="+mj-cs"/>
        </a:defRPr>
      </a:lvl1pPr>
    </p:titleStyle>
    <p:bodyStyle>
      <a:lvl1pPr marL="274267" indent="-228556" algn="l" defTabSz="914226" rtl="0" eaLnBrk="1" latinLnBrk="0" hangingPunct="1">
        <a:spcBef>
          <a:spcPct val="20000"/>
        </a:spcBef>
        <a:buClr>
          <a:schemeClr val="accent1"/>
        </a:buClr>
        <a:buFont typeface="Wingdings 2" pitchFamily="18" charset="2"/>
        <a:buChar char=""/>
        <a:defRPr sz="1900" kern="1200" spc="150" baseline="0">
          <a:solidFill>
            <a:schemeClr val="tx2"/>
          </a:solidFill>
          <a:latin typeface="+mn-lt"/>
          <a:ea typeface="+mn-ea"/>
          <a:cs typeface="+mn-cs"/>
        </a:defRPr>
      </a:lvl1pPr>
      <a:lvl2pPr marL="548537" indent="-182846" algn="l" defTabSz="914226" rtl="0" eaLnBrk="1" latinLnBrk="0" hangingPunct="1">
        <a:spcBef>
          <a:spcPct val="20000"/>
        </a:spcBef>
        <a:buClr>
          <a:schemeClr val="accent2"/>
        </a:buClr>
        <a:buFont typeface="Wingdings" pitchFamily="2" charset="2"/>
        <a:buChar char="§"/>
        <a:defRPr sz="1700" kern="1200" spc="99" baseline="0">
          <a:solidFill>
            <a:schemeClr val="tx2"/>
          </a:solidFill>
          <a:latin typeface="+mn-lt"/>
          <a:ea typeface="+mn-ea"/>
          <a:cs typeface="+mn-cs"/>
        </a:defRPr>
      </a:lvl2pPr>
      <a:lvl3pPr marL="822804" indent="-182846" algn="l" defTabSz="914226" rtl="0" eaLnBrk="1" latinLnBrk="0" hangingPunct="1">
        <a:spcBef>
          <a:spcPct val="20000"/>
        </a:spcBef>
        <a:buClr>
          <a:schemeClr val="accent3"/>
        </a:buClr>
        <a:buFont typeface="Wingdings" pitchFamily="2" charset="2"/>
        <a:buChar char="§"/>
        <a:defRPr sz="1600" kern="1200" spc="99" baseline="0">
          <a:solidFill>
            <a:schemeClr val="tx2"/>
          </a:solidFill>
          <a:latin typeface="+mn-lt"/>
          <a:ea typeface="+mn-ea"/>
          <a:cs typeface="+mn-cs"/>
        </a:defRPr>
      </a:lvl3pPr>
      <a:lvl4pPr marL="1097071" indent="-182846" algn="l" defTabSz="914226"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79917" indent="-182846" algn="l" defTabSz="914226" rtl="0" eaLnBrk="1" latinLnBrk="0" hangingPunct="1">
        <a:spcBef>
          <a:spcPct val="20000"/>
        </a:spcBef>
        <a:buClr>
          <a:schemeClr val="accent6"/>
        </a:buClr>
        <a:buFont typeface="Wingdings" pitchFamily="2" charset="2"/>
        <a:buChar char="§"/>
        <a:defRPr sz="1400" kern="1200" spc="99" baseline="0">
          <a:solidFill>
            <a:schemeClr val="tx2"/>
          </a:solidFill>
          <a:latin typeface="+mn-lt"/>
          <a:ea typeface="+mn-ea"/>
          <a:cs typeface="+mn-cs"/>
        </a:defRPr>
      </a:lvl5pPr>
      <a:lvl6pPr marL="1554186" indent="-182846" algn="l" defTabSz="914226"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453" indent="-182846" algn="l" defTabSz="914226"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2721" indent="-182846" algn="l" defTabSz="914226"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6990" indent="-182846" algn="l" defTabSz="914226"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ertiport.com/Portal/desktopdefault.aspx?page=common/pagelibrary/mos_academic.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certiport.com/Portal/desktopdefault.aspx?page=common/pagelibrary/mos_workforce.html" TargetMode="External"/><Relationship Id="rId4" Type="http://schemas.openxmlformats.org/officeDocument/2006/relationships/hyperlink" Target="http://www.certiport.com/Portal/desktopdefault.aspx?page=common/pagelibrary/mos_corporate.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certiport.com/Portal/desktopdefault.aspx?page=common/pagelibrary/mos_academic.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certiport.com/Portal/desktopdefault.aspx?page=common/pagelibrary/mos_workforce.html" TargetMode="External"/><Relationship Id="rId4" Type="http://schemas.openxmlformats.org/officeDocument/2006/relationships/hyperlink" Target="http://www.certiport.com/Portal/desktopdefault.aspx?page=common/pagelibrary/mos_corporate.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Certification Practice Test</a:t>
            </a:r>
          </a:p>
        </p:txBody>
      </p:sp>
      <p:sp>
        <p:nvSpPr>
          <p:cNvPr id="2" name="Title 1"/>
          <p:cNvSpPr>
            <a:spLocks noGrp="1"/>
          </p:cNvSpPr>
          <p:nvPr>
            <p:ph type="title"/>
          </p:nvPr>
        </p:nvSpPr>
        <p:spPr/>
        <p:txBody>
          <a:bodyPr>
            <a:normAutofit/>
          </a:bodyPr>
          <a:lstStyle/>
          <a:p>
            <a:r>
              <a:rPr lang="en-US" dirty="0" smtClean="0"/>
              <a:t>PowerPoint 2010</a:t>
            </a:r>
            <a:br>
              <a:rPr lang="en-US" dirty="0" smtClean="0"/>
            </a:b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1" y="3685373"/>
            <a:ext cx="3571551" cy="206506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4716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Slides Footer</a:t>
            </a:r>
            <a:endParaRPr lang="en-US" dirty="0"/>
          </a:p>
        </p:txBody>
      </p:sp>
    </p:spTree>
    <p:extLst>
      <p:ext uri="{BB962C8B-B14F-4D97-AF65-F5344CB8AC3E}">
        <p14:creationId xmlns:p14="http://schemas.microsoft.com/office/powerpoint/2010/main" val="2700112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Section Headers</a:t>
            </a:r>
            <a:endParaRPr lang="en-US" dirty="0"/>
          </a:p>
        </p:txBody>
      </p:sp>
    </p:spTree>
    <p:extLst>
      <p:ext uri="{BB962C8B-B14F-4D97-AF65-F5344CB8AC3E}">
        <p14:creationId xmlns:p14="http://schemas.microsoft.com/office/powerpoint/2010/main" val="824481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Format Textbox</a:t>
            </a:r>
            <a:endParaRPr lang="en-US" dirty="0"/>
          </a:p>
        </p:txBody>
      </p:sp>
      <p:sp>
        <p:nvSpPr>
          <p:cNvPr id="5" name="TextBox 4"/>
          <p:cNvSpPr txBox="1"/>
          <p:nvPr/>
        </p:nvSpPr>
        <p:spPr>
          <a:xfrm>
            <a:off x="1600200" y="2590804"/>
            <a:ext cx="5638800" cy="353925"/>
          </a:xfrm>
          <a:prstGeom prst="rect">
            <a:avLst/>
          </a:prstGeom>
          <a:noFill/>
          <a:ln>
            <a:solidFill>
              <a:schemeClr val="accent1"/>
            </a:solidFill>
          </a:ln>
        </p:spPr>
        <p:txBody>
          <a:bodyPr wrap="square" lIns="91422" tIns="45711" rIns="91422" bIns="45711" rtlCol="0">
            <a:spAutoFit/>
          </a:bodyPr>
          <a:lstStyle/>
          <a:p>
            <a:pPr algn="ctr"/>
            <a:r>
              <a:rPr lang="en-US" dirty="0" smtClean="0"/>
              <a:t>Microsoft Office Specialist</a:t>
            </a:r>
            <a:endParaRPr lang="en-US" dirty="0"/>
          </a:p>
        </p:txBody>
      </p:sp>
    </p:spTree>
    <p:extLst>
      <p:ext uri="{BB962C8B-B14F-4D97-AF65-F5344CB8AC3E}">
        <p14:creationId xmlns:p14="http://schemas.microsoft.com/office/powerpoint/2010/main" val="83313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1">
            <a:normAutofit/>
          </a:bodyPr>
          <a:lstStyle/>
          <a:p>
            <a:r>
              <a:rPr lang="en-US" dirty="0"/>
              <a:t>Microsoft Office Specialist (MOS) is the credential required by academia and business, recognized globally as the premier credential chosen by individuals seeking to validate their knowledge, skills and abilities relating to the Microsoft Office applications.</a:t>
            </a:r>
          </a:p>
          <a:p>
            <a:r>
              <a:rPr lang="en-US" dirty="0"/>
              <a:t>In </a:t>
            </a:r>
            <a:r>
              <a:rPr lang="en-US" b="1" i="1" dirty="0">
                <a:hlinkClick r:id="rId3" tooltip="Microsoft Office Specialist (MOS) for Academic Insitutions"/>
              </a:rPr>
              <a:t>academia</a:t>
            </a:r>
            <a:r>
              <a:rPr lang="en-US" dirty="0"/>
              <a:t>, MOS promotes success in the classroom for students (and instructors), builds individual distinction, and prepares students for an increasingly competitive workforce</a:t>
            </a:r>
          </a:p>
          <a:p>
            <a:r>
              <a:rPr lang="en-US" dirty="0"/>
              <a:t>For </a:t>
            </a:r>
            <a:r>
              <a:rPr lang="en-US" b="1" i="1" dirty="0">
                <a:hlinkClick r:id="rId4" tooltip="Microsoft Office Specialist (MOS) for Businesses"/>
              </a:rPr>
              <a:t>business</a:t>
            </a:r>
            <a:r>
              <a:rPr lang="en-US" dirty="0"/>
              <a:t>, MOS maximizes office productivity and efficiency for the organization and increases job satisfaction and heightens career achievement among employees</a:t>
            </a:r>
          </a:p>
          <a:p>
            <a:r>
              <a:rPr lang="en-US" dirty="0"/>
              <a:t>In </a:t>
            </a:r>
            <a:r>
              <a:rPr lang="en-US" b="1" i="1" dirty="0">
                <a:hlinkClick r:id="rId5" tooltip="Microsoft Office Specialist (MOS) for Workforce Development"/>
              </a:rPr>
              <a:t>workforce development</a:t>
            </a:r>
            <a:r>
              <a:rPr lang="en-US" dirty="0"/>
              <a:t>, MOS prepares and places job candidates, ensuring they possess the skills employers require</a:t>
            </a:r>
          </a:p>
        </p:txBody>
      </p:sp>
      <p:sp>
        <p:nvSpPr>
          <p:cNvPr id="3" name="Title 2"/>
          <p:cNvSpPr>
            <a:spLocks noGrp="1"/>
          </p:cNvSpPr>
          <p:nvPr>
            <p:ph type="title"/>
          </p:nvPr>
        </p:nvSpPr>
        <p:spPr/>
        <p:txBody>
          <a:bodyPr/>
          <a:lstStyle/>
          <a:p>
            <a:r>
              <a:rPr lang="en-US" dirty="0" smtClean="0"/>
              <a:t>Format Textbox</a:t>
            </a:r>
            <a:endParaRPr lang="en-US" dirty="0"/>
          </a:p>
        </p:txBody>
      </p:sp>
    </p:spTree>
    <p:extLst>
      <p:ext uri="{BB962C8B-B14F-4D97-AF65-F5344CB8AC3E}">
        <p14:creationId xmlns:p14="http://schemas.microsoft.com/office/powerpoint/2010/main" val="4157772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45711" indent="0" algn="ctr">
              <a:lnSpc>
                <a:spcPct val="220000"/>
              </a:lnSpc>
              <a:spcBef>
                <a:spcPts val="0"/>
              </a:spcBef>
              <a:buNone/>
            </a:pPr>
            <a:r>
              <a:rPr lang="en-US" dirty="0"/>
              <a:t>Microsoft Office Specialist (MOS) is the credential required by academia and business, recognized globally as the premier credential chosen by individuals seeking to validate their knowledge, skills and abilities relating to the Microsoft Office applications</a:t>
            </a:r>
            <a:r>
              <a:rPr lang="en-US" dirty="0" smtClean="0"/>
              <a:t>.</a:t>
            </a:r>
          </a:p>
          <a:p>
            <a:pPr marL="45711" indent="0" algn="ctr">
              <a:lnSpc>
                <a:spcPct val="220000"/>
              </a:lnSpc>
              <a:spcBef>
                <a:spcPts val="0"/>
              </a:spcBef>
              <a:buNone/>
            </a:pPr>
            <a:r>
              <a:rPr lang="en-US" dirty="0" smtClean="0"/>
              <a:t>In </a:t>
            </a:r>
            <a:r>
              <a:rPr lang="en-US" b="1" i="1" dirty="0" smtClean="0">
                <a:hlinkClick r:id="rId3" tooltip="Microsoft Office Specialist (MOS) for Academic Insitutions"/>
              </a:rPr>
              <a:t>academia</a:t>
            </a:r>
            <a:r>
              <a:rPr lang="en-US" dirty="0" smtClean="0"/>
              <a:t>, MOS promotes success in the classroom for students (and instructors), builds individual distinction, and prepares students for an increasingly competitive workforce</a:t>
            </a:r>
          </a:p>
          <a:p>
            <a:pPr marL="45711" indent="0" algn="ctr">
              <a:lnSpc>
                <a:spcPct val="220000"/>
              </a:lnSpc>
              <a:spcBef>
                <a:spcPts val="0"/>
              </a:spcBef>
              <a:buNone/>
            </a:pPr>
            <a:r>
              <a:rPr lang="en-US" dirty="0" smtClean="0"/>
              <a:t>For </a:t>
            </a:r>
            <a:r>
              <a:rPr lang="en-US" b="1" i="1" dirty="0" smtClean="0">
                <a:hlinkClick r:id="rId4" tooltip="Microsoft Office Specialist (MOS) for Businesses"/>
              </a:rPr>
              <a:t>business</a:t>
            </a:r>
            <a:r>
              <a:rPr lang="en-US" dirty="0" smtClean="0"/>
              <a:t>, MOS maximizes office productivity and efficiency for the organization and increases job satisfaction and heightens career achievement among employees</a:t>
            </a:r>
          </a:p>
          <a:p>
            <a:pPr marL="45711" indent="0" algn="ctr">
              <a:lnSpc>
                <a:spcPct val="220000"/>
              </a:lnSpc>
              <a:spcBef>
                <a:spcPts val="0"/>
              </a:spcBef>
              <a:buNone/>
            </a:pPr>
            <a:r>
              <a:rPr lang="en-US" dirty="0" smtClean="0"/>
              <a:t>In </a:t>
            </a:r>
            <a:r>
              <a:rPr lang="en-US" b="1" i="1" dirty="0" smtClean="0">
                <a:hlinkClick r:id="rId5" tooltip="Microsoft Office Specialist (MOS) for Workforce Development"/>
              </a:rPr>
              <a:t>workforce development</a:t>
            </a:r>
            <a:r>
              <a:rPr lang="en-US" dirty="0" smtClean="0"/>
              <a:t>, MOS prepares and places job candidates, ensuring they possess the skills employers require</a:t>
            </a:r>
            <a:endParaRPr lang="en-US" dirty="0"/>
          </a:p>
        </p:txBody>
      </p:sp>
      <p:sp>
        <p:nvSpPr>
          <p:cNvPr id="3" name="Title 2"/>
          <p:cNvSpPr>
            <a:spLocks noGrp="1"/>
          </p:cNvSpPr>
          <p:nvPr>
            <p:ph type="title"/>
          </p:nvPr>
        </p:nvSpPr>
        <p:spPr/>
        <p:txBody>
          <a:bodyPr/>
          <a:lstStyle/>
          <a:p>
            <a:r>
              <a:rPr lang="en-US" dirty="0" smtClean="0"/>
              <a:t>Format Text</a:t>
            </a:r>
            <a:endParaRPr lang="en-US" dirty="0"/>
          </a:p>
        </p:txBody>
      </p:sp>
    </p:spTree>
    <p:extLst>
      <p:ext uri="{BB962C8B-B14F-4D97-AF65-F5344CB8AC3E}">
        <p14:creationId xmlns:p14="http://schemas.microsoft.com/office/powerpoint/2010/main" val="1989293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Notes &amp; Handouts Footer</a:t>
            </a:r>
            <a:endParaRPr lang="en-US" dirty="0"/>
          </a:p>
        </p:txBody>
      </p:sp>
    </p:spTree>
    <p:extLst>
      <p:ext uri="{BB962C8B-B14F-4D97-AF65-F5344CB8AC3E}">
        <p14:creationId xmlns:p14="http://schemas.microsoft.com/office/powerpoint/2010/main" val="455399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pPr lvl="0"/>
            <a:r>
              <a:rPr lang="en-US" dirty="0"/>
              <a:t>Word</a:t>
            </a:r>
          </a:p>
          <a:p>
            <a:pPr lvl="0"/>
            <a:r>
              <a:rPr lang="en-US" dirty="0"/>
              <a:t>Excel </a:t>
            </a:r>
          </a:p>
          <a:p>
            <a:pPr lvl="0"/>
            <a:r>
              <a:rPr lang="en-US" dirty="0"/>
              <a:t>Access </a:t>
            </a:r>
          </a:p>
          <a:p>
            <a:pPr lvl="0"/>
            <a:r>
              <a:rPr lang="en-US" dirty="0"/>
              <a:t>PowerPoint</a:t>
            </a:r>
          </a:p>
          <a:p>
            <a:pPr lvl="0"/>
            <a:r>
              <a:rPr lang="en-US" dirty="0" smtClean="0"/>
              <a:t>Outlook</a:t>
            </a:r>
            <a:endParaRPr lang="en-US" dirty="0"/>
          </a:p>
        </p:txBody>
      </p:sp>
      <p:sp>
        <p:nvSpPr>
          <p:cNvPr id="3" name="Title 2"/>
          <p:cNvSpPr>
            <a:spLocks noGrp="1"/>
          </p:cNvSpPr>
          <p:nvPr>
            <p:ph type="title"/>
          </p:nvPr>
        </p:nvSpPr>
        <p:spPr/>
        <p:txBody>
          <a:bodyPr/>
          <a:lstStyle/>
          <a:p>
            <a:r>
              <a:rPr lang="en-US" dirty="0" smtClean="0"/>
              <a:t>Align Text</a:t>
            </a:r>
            <a:endParaRPr lang="en-US" dirty="0"/>
          </a:p>
        </p:txBody>
      </p:sp>
    </p:spTree>
    <p:extLst>
      <p:ext uri="{BB962C8B-B14F-4D97-AF65-F5344CB8AC3E}">
        <p14:creationId xmlns:p14="http://schemas.microsoft.com/office/powerpoint/2010/main" val="235704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a:bodyPr>
          <a:lstStyle/>
          <a:p>
            <a:r>
              <a:rPr lang="en-US" dirty="0" smtClean="0"/>
              <a:t>Modify Presentation Theme</a:t>
            </a:r>
            <a:endParaRPr lang="en-US" dirty="0"/>
          </a:p>
        </p:txBody>
      </p:sp>
    </p:spTree>
    <p:extLst>
      <p:ext uri="{BB962C8B-B14F-4D97-AF65-F5344CB8AC3E}">
        <p14:creationId xmlns:p14="http://schemas.microsoft.com/office/powerpoint/2010/main" val="3987473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Slide Size</a:t>
            </a:r>
            <a:endParaRPr lang="en-US" dirty="0"/>
          </a:p>
        </p:txBody>
      </p:sp>
    </p:spTree>
    <p:extLst>
      <p:ext uri="{BB962C8B-B14F-4D97-AF65-F5344CB8AC3E}">
        <p14:creationId xmlns:p14="http://schemas.microsoft.com/office/powerpoint/2010/main" val="3847897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noFill/>
        </p:spPr>
        <p:txBody>
          <a:bodyPr/>
          <a:lstStyle/>
          <a:p>
            <a:endParaRPr lang="en-US" dirty="0"/>
          </a:p>
        </p:txBody>
      </p:sp>
      <p:sp>
        <p:nvSpPr>
          <p:cNvPr id="3" name="Title 2"/>
          <p:cNvSpPr>
            <a:spLocks noGrp="1"/>
          </p:cNvSpPr>
          <p:nvPr>
            <p:ph type="title"/>
          </p:nvPr>
        </p:nvSpPr>
        <p:spPr/>
        <p:txBody>
          <a:bodyPr/>
          <a:lstStyle/>
          <a:p>
            <a:r>
              <a:rPr lang="en-US" dirty="0" smtClean="0"/>
              <a:t>Format Textbox</a:t>
            </a:r>
            <a:endParaRPr lang="en-US" dirty="0"/>
          </a:p>
        </p:txBody>
      </p:sp>
    </p:spTree>
    <p:extLst>
      <p:ext uri="{BB962C8B-B14F-4D97-AF65-F5344CB8AC3E}">
        <p14:creationId xmlns:p14="http://schemas.microsoft.com/office/powerpoint/2010/main" val="1665652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Practice questions</a:t>
            </a:r>
            <a:endParaRPr lang="en-US" dirty="0"/>
          </a:p>
        </p:txBody>
      </p:sp>
    </p:spTree>
    <p:extLst>
      <p:ext uri="{BB962C8B-B14F-4D97-AF65-F5344CB8AC3E}">
        <p14:creationId xmlns:p14="http://schemas.microsoft.com/office/powerpoint/2010/main" val="3332270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Reuse slides</a:t>
            </a:r>
            <a:endParaRPr lang="en-US" dirty="0"/>
          </a:p>
        </p:txBody>
      </p:sp>
    </p:spTree>
    <p:extLst>
      <p:ext uri="{BB962C8B-B14F-4D97-AF65-F5344CB8AC3E}">
        <p14:creationId xmlns:p14="http://schemas.microsoft.com/office/powerpoint/2010/main" val="4164032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Working With graphical and multimedia elements</a:t>
            </a:r>
            <a:endParaRPr lang="en-US" dirty="0"/>
          </a:p>
        </p:txBody>
      </p:sp>
    </p:spTree>
    <p:extLst>
      <p:ext uri="{BB962C8B-B14F-4D97-AF65-F5344CB8AC3E}">
        <p14:creationId xmlns:p14="http://schemas.microsoft.com/office/powerpoint/2010/main" val="2082668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25417170"/>
              </p:ext>
            </p:extLst>
          </p:nvPr>
        </p:nvGraphicFramePr>
        <p:xfrm>
          <a:off x="381000" y="1719266"/>
          <a:ext cx="8407400" cy="4406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Format SmartArt</a:t>
            </a:r>
            <a:endParaRPr lang="en-US" dirty="0"/>
          </a:p>
        </p:txBody>
      </p:sp>
    </p:spTree>
    <p:extLst>
      <p:ext uri="{BB962C8B-B14F-4D97-AF65-F5344CB8AC3E}">
        <p14:creationId xmlns:p14="http://schemas.microsoft.com/office/powerpoint/2010/main" val="2692405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S900388375[1].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4279900" y="3617910"/>
            <a:ext cx="609600" cy="609600"/>
          </a:xfrm>
        </p:spPr>
      </p:pic>
      <p:sp>
        <p:nvSpPr>
          <p:cNvPr id="3" name="Title 2"/>
          <p:cNvSpPr>
            <a:spLocks noGrp="1"/>
          </p:cNvSpPr>
          <p:nvPr>
            <p:ph type="title"/>
          </p:nvPr>
        </p:nvSpPr>
        <p:spPr/>
        <p:txBody>
          <a:bodyPr/>
          <a:lstStyle/>
          <a:p>
            <a:r>
              <a:rPr lang="en-US" smtClean="0"/>
              <a:t>Format Audio</a:t>
            </a:r>
            <a:endParaRPr lang="en-US" dirty="0"/>
          </a:p>
        </p:txBody>
      </p:sp>
    </p:spTree>
    <p:extLst>
      <p:ext uri="{BB962C8B-B14F-4D97-AF65-F5344CB8AC3E}">
        <p14:creationId xmlns:p14="http://schemas.microsoft.com/office/powerpoint/2010/main" val="4038368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ferguson\AppData\Local\Microsoft\Windows\Temporary Internet Files\Content.IE5\OUJ1VOUY\MP900405386[1].jpg"/>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artisticGlass/>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1499870" y="1719266"/>
            <a:ext cx="6169660" cy="440690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Format Images</a:t>
            </a:r>
            <a:endParaRPr lang="en-US" dirty="0"/>
          </a:p>
        </p:txBody>
      </p:sp>
    </p:spTree>
    <p:extLst>
      <p:ext uri="{BB962C8B-B14F-4D97-AF65-F5344CB8AC3E}">
        <p14:creationId xmlns:p14="http://schemas.microsoft.com/office/powerpoint/2010/main" val="29297001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Apply Picture Styles</a:t>
            </a:r>
            <a:endParaRPr lang="en-US" dirty="0"/>
          </a:p>
        </p:txBody>
      </p:sp>
    </p:spTree>
    <p:extLst>
      <p:ext uri="{BB962C8B-B14F-4D97-AF65-F5344CB8AC3E}">
        <p14:creationId xmlns:p14="http://schemas.microsoft.com/office/powerpoint/2010/main" val="2587511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71631272"/>
              </p:ext>
            </p:extLst>
          </p:nvPr>
        </p:nvGraphicFramePr>
        <p:xfrm>
          <a:off x="381000" y="1719266"/>
          <a:ext cx="8407400" cy="4406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Manipulate SmartArt graphic</a:t>
            </a:r>
            <a:endParaRPr lang="en-US" dirty="0"/>
          </a:p>
        </p:txBody>
      </p:sp>
    </p:spTree>
    <p:extLst>
      <p:ext uri="{BB962C8B-B14F-4D97-AF65-F5344CB8AC3E}">
        <p14:creationId xmlns:p14="http://schemas.microsoft.com/office/powerpoint/2010/main" val="578899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Inserting Smart Art</a:t>
            </a:r>
            <a:endParaRPr lang="en-US" dirty="0"/>
          </a:p>
        </p:txBody>
      </p:sp>
    </p:spTree>
    <p:extLst>
      <p:ext uri="{BB962C8B-B14F-4D97-AF65-F5344CB8AC3E}">
        <p14:creationId xmlns:p14="http://schemas.microsoft.com/office/powerpoint/2010/main" val="827730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ferguson\AppData\Local\Microsoft\Windows\Temporary Internet Files\Content.IE5\ECWMTUOG\MC900439601[1].p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403475" y="2022473"/>
            <a:ext cx="4362450" cy="38004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Picture Styles</a:t>
            </a:r>
            <a:endParaRPr lang="en-US" dirty="0"/>
          </a:p>
        </p:txBody>
      </p:sp>
    </p:spTree>
    <p:extLst>
      <p:ext uri="{BB962C8B-B14F-4D97-AF65-F5344CB8AC3E}">
        <p14:creationId xmlns:p14="http://schemas.microsoft.com/office/powerpoint/2010/main" val="39635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Creating charts and tables</a:t>
            </a:r>
            <a:endParaRPr lang="en-US" dirty="0"/>
          </a:p>
        </p:txBody>
      </p:sp>
    </p:spTree>
    <p:extLst>
      <p:ext uri="{BB962C8B-B14F-4D97-AF65-F5344CB8AC3E}">
        <p14:creationId xmlns:p14="http://schemas.microsoft.com/office/powerpoint/2010/main" val="2931201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Managing the PowerPoint Environment</a:t>
            </a:r>
            <a:endParaRPr lang="en-US" dirty="0"/>
          </a:p>
        </p:txBody>
      </p:sp>
    </p:spTree>
    <p:extLst>
      <p:ext uri="{BB962C8B-B14F-4D97-AF65-F5344CB8AC3E}">
        <p14:creationId xmlns:p14="http://schemas.microsoft.com/office/powerpoint/2010/main" val="1817962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Insert Table</a:t>
            </a:r>
            <a:endParaRPr lang="en-US" dirty="0"/>
          </a:p>
        </p:txBody>
      </p:sp>
    </p:spTree>
    <p:extLst>
      <p:ext uri="{BB962C8B-B14F-4D97-AF65-F5344CB8AC3E}">
        <p14:creationId xmlns:p14="http://schemas.microsoft.com/office/powerpoint/2010/main" val="16267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30723750"/>
              </p:ext>
            </p:extLst>
          </p:nvPr>
        </p:nvGraphicFramePr>
        <p:xfrm>
          <a:off x="381000" y="1752604"/>
          <a:ext cx="8407400" cy="440690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Chart Style</a:t>
            </a:r>
            <a:endParaRPr lang="en-US" dirty="0"/>
          </a:p>
        </p:txBody>
      </p:sp>
    </p:spTree>
    <p:extLst>
      <p:ext uri="{BB962C8B-B14F-4D97-AF65-F5344CB8AC3E}">
        <p14:creationId xmlns:p14="http://schemas.microsoft.com/office/powerpoint/2010/main" val="1739436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37804133"/>
              </p:ext>
            </p:extLst>
          </p:nvPr>
        </p:nvGraphicFramePr>
        <p:xfrm>
          <a:off x="381000" y="1719266"/>
          <a:ext cx="8407400" cy="440690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Chart Type</a:t>
            </a:r>
            <a:endParaRPr lang="en-US" dirty="0"/>
          </a:p>
        </p:txBody>
      </p:sp>
    </p:spTree>
    <p:extLst>
      <p:ext uri="{BB962C8B-B14F-4D97-AF65-F5344CB8AC3E}">
        <p14:creationId xmlns:p14="http://schemas.microsoft.com/office/powerpoint/2010/main" val="1283425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89443502"/>
              </p:ext>
            </p:extLst>
          </p:nvPr>
        </p:nvGraphicFramePr>
        <p:xfrm>
          <a:off x="381000" y="1719263"/>
          <a:ext cx="8407400" cy="44069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4561627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45663884"/>
              </p:ext>
            </p:extLst>
          </p:nvPr>
        </p:nvGraphicFramePr>
        <p:xfrm>
          <a:off x="381000" y="1719263"/>
          <a:ext cx="8407400" cy="44069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Chart Elements</a:t>
            </a:r>
            <a:endParaRPr lang="en-US" dirty="0"/>
          </a:p>
        </p:txBody>
      </p:sp>
    </p:spTree>
    <p:extLst>
      <p:ext uri="{BB962C8B-B14F-4D97-AF65-F5344CB8AC3E}">
        <p14:creationId xmlns:p14="http://schemas.microsoft.com/office/powerpoint/2010/main" val="1870161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Applying transitions and animations</a:t>
            </a:r>
            <a:endParaRPr lang="en-US" dirty="0"/>
          </a:p>
        </p:txBody>
      </p:sp>
    </p:spTree>
    <p:extLst>
      <p:ext uri="{BB962C8B-B14F-4D97-AF65-F5344CB8AC3E}">
        <p14:creationId xmlns:p14="http://schemas.microsoft.com/office/powerpoint/2010/main" val="7176308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Word</a:t>
            </a:r>
          </a:p>
          <a:p>
            <a:pPr lvl="0"/>
            <a:r>
              <a:rPr lang="en-US" dirty="0"/>
              <a:t>Excel </a:t>
            </a:r>
          </a:p>
          <a:p>
            <a:pPr lvl="0"/>
            <a:r>
              <a:rPr lang="en-US" dirty="0"/>
              <a:t>Access </a:t>
            </a:r>
          </a:p>
          <a:p>
            <a:pPr lvl="0"/>
            <a:r>
              <a:rPr lang="en-US" dirty="0"/>
              <a:t>PowerPoint</a:t>
            </a:r>
          </a:p>
          <a:p>
            <a:pPr lvl="0"/>
            <a:r>
              <a:rPr lang="en-US" dirty="0" smtClean="0"/>
              <a:t>Outlook</a:t>
            </a:r>
            <a:endParaRPr lang="en-US" dirty="0"/>
          </a:p>
        </p:txBody>
      </p:sp>
      <p:sp>
        <p:nvSpPr>
          <p:cNvPr id="3" name="Title 2"/>
          <p:cNvSpPr>
            <a:spLocks noGrp="1"/>
          </p:cNvSpPr>
          <p:nvPr>
            <p:ph type="title"/>
          </p:nvPr>
        </p:nvSpPr>
        <p:spPr/>
        <p:txBody>
          <a:bodyPr/>
          <a:lstStyle/>
          <a:p>
            <a:r>
              <a:rPr lang="en-US" dirty="0" smtClean="0"/>
              <a:t>Entrance Animation</a:t>
            </a:r>
            <a:endParaRPr lang="en-US" dirty="0"/>
          </a:p>
        </p:txBody>
      </p:sp>
    </p:spTree>
    <p:extLst>
      <p:ext uri="{BB962C8B-B14F-4D97-AF65-F5344CB8AC3E}">
        <p14:creationId xmlns:p14="http://schemas.microsoft.com/office/powerpoint/2010/main" val="3502336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Sound transition</a:t>
            </a:r>
            <a:endParaRPr lang="en-US" dirty="0"/>
          </a:p>
        </p:txBody>
      </p:sp>
      <p:pic>
        <p:nvPicPr>
          <p:cNvPr id="1027" name="Picture 3" descr="C:\Users\meferguson\AppData\Local\Microsoft\Windows\Temporary Internet Files\Content.IE5\OUJ1VOUY\MC90043958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05000"/>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0870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Slide transitions</a:t>
            </a:r>
            <a:endParaRPr lang="en-US" dirty="0"/>
          </a:p>
        </p:txBody>
      </p:sp>
    </p:spTree>
    <p:extLst>
      <p:ext uri="{BB962C8B-B14F-4D97-AF65-F5344CB8AC3E}">
        <p14:creationId xmlns:p14="http://schemas.microsoft.com/office/powerpoint/2010/main" val="26849797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Word</a:t>
            </a:r>
          </a:p>
          <a:p>
            <a:pPr lvl="0"/>
            <a:r>
              <a:rPr lang="en-US" dirty="0"/>
              <a:t>Excel </a:t>
            </a:r>
          </a:p>
          <a:p>
            <a:pPr lvl="0"/>
            <a:r>
              <a:rPr lang="en-US" dirty="0"/>
              <a:t>Access </a:t>
            </a:r>
          </a:p>
          <a:p>
            <a:pPr lvl="0"/>
            <a:r>
              <a:rPr lang="en-US" dirty="0"/>
              <a:t>PowerPoint</a:t>
            </a:r>
          </a:p>
          <a:p>
            <a:pPr lvl="0"/>
            <a:r>
              <a:rPr lang="en-US" dirty="0" smtClean="0"/>
              <a:t>Outlook</a:t>
            </a:r>
            <a:endParaRPr lang="en-US" dirty="0"/>
          </a:p>
        </p:txBody>
      </p:sp>
      <p:sp>
        <p:nvSpPr>
          <p:cNvPr id="3" name="Title 2"/>
          <p:cNvSpPr>
            <a:spLocks noGrp="1"/>
          </p:cNvSpPr>
          <p:nvPr>
            <p:ph type="title"/>
          </p:nvPr>
        </p:nvSpPr>
        <p:spPr/>
        <p:txBody>
          <a:bodyPr/>
          <a:lstStyle/>
          <a:p>
            <a:r>
              <a:rPr lang="en-US" dirty="0" smtClean="0"/>
              <a:t>Motion Path Animation</a:t>
            </a:r>
            <a:endParaRPr lang="en-US" dirty="0"/>
          </a:p>
        </p:txBody>
      </p:sp>
    </p:spTree>
    <p:extLst>
      <p:ext uri="{BB962C8B-B14F-4D97-AF65-F5344CB8AC3E}">
        <p14:creationId xmlns:p14="http://schemas.microsoft.com/office/powerpoint/2010/main" val="108693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Gridlines</a:t>
            </a:r>
            <a:endParaRPr lang="en-US" dirty="0"/>
          </a:p>
        </p:txBody>
      </p:sp>
    </p:spTree>
    <p:extLst>
      <p:ext uri="{BB962C8B-B14F-4D97-AF65-F5344CB8AC3E}">
        <p14:creationId xmlns:p14="http://schemas.microsoft.com/office/powerpoint/2010/main" val="13165911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Collaborating on presentations</a:t>
            </a:r>
            <a:endParaRPr lang="en-US" dirty="0"/>
          </a:p>
        </p:txBody>
      </p:sp>
    </p:spTree>
    <p:extLst>
      <p:ext uri="{BB962C8B-B14F-4D97-AF65-F5344CB8AC3E}">
        <p14:creationId xmlns:p14="http://schemas.microsoft.com/office/powerpoint/2010/main" val="39460073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Deleting comments</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1" y="2501100"/>
            <a:ext cx="5628951" cy="3254655"/>
          </a:xfrm>
          <a:prstGeom prst="rect">
            <a:avLst/>
          </a:prstGeom>
        </p:spPr>
      </p:pic>
    </p:spTree>
    <p:extLst>
      <p:ext uri="{BB962C8B-B14F-4D97-AF65-F5344CB8AC3E}">
        <p14:creationId xmlns:p14="http://schemas.microsoft.com/office/powerpoint/2010/main" val="32450870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err="1" smtClean="0"/>
              <a:t>teh</a:t>
            </a:r>
            <a:r>
              <a:rPr lang="en-US" dirty="0" smtClean="0"/>
              <a:t> </a:t>
            </a:r>
            <a:r>
              <a:rPr lang="en-US" dirty="0"/>
              <a:t>Microsoft Office Specialist (MOS) is the credential required by academia and business, recognized globally as the </a:t>
            </a:r>
            <a:r>
              <a:rPr lang="en-US" dirty="0" err="1" smtClean="0"/>
              <a:t>premr</a:t>
            </a:r>
            <a:r>
              <a:rPr lang="en-US" dirty="0" smtClean="0"/>
              <a:t> </a:t>
            </a:r>
            <a:r>
              <a:rPr lang="en-US" dirty="0"/>
              <a:t>credential chosen by </a:t>
            </a:r>
            <a:r>
              <a:rPr lang="en-US" dirty="0" err="1" smtClean="0"/>
              <a:t>individduals</a:t>
            </a:r>
            <a:r>
              <a:rPr lang="en-US" dirty="0" smtClean="0"/>
              <a:t> </a:t>
            </a:r>
            <a:r>
              <a:rPr lang="en-US" dirty="0"/>
              <a:t>seeking to validate their knowledge, skills and abilities relating to the Microsoft Office applications.</a:t>
            </a:r>
          </a:p>
        </p:txBody>
      </p:sp>
      <p:sp>
        <p:nvSpPr>
          <p:cNvPr id="3" name="Title 2"/>
          <p:cNvSpPr>
            <a:spLocks noGrp="1"/>
          </p:cNvSpPr>
          <p:nvPr>
            <p:ph type="title"/>
          </p:nvPr>
        </p:nvSpPr>
        <p:spPr/>
        <p:txBody>
          <a:bodyPr/>
          <a:lstStyle/>
          <a:p>
            <a:r>
              <a:rPr lang="en-US" dirty="0" smtClean="0"/>
              <a:t>Proofing</a:t>
            </a:r>
            <a:endParaRPr lang="en-US" dirty="0"/>
          </a:p>
        </p:txBody>
      </p:sp>
    </p:spTree>
    <p:extLst>
      <p:ext uri="{BB962C8B-B14F-4D97-AF65-F5344CB8AC3E}">
        <p14:creationId xmlns:p14="http://schemas.microsoft.com/office/powerpoint/2010/main" val="1047729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Microsoft Office Specialist (MOS) is the credential required by academia and business, recognized globally as the premier credential chosen by individuals seeking to validate their knowledge, skills and abilities relating to the Microsoft Office applications</a:t>
            </a:r>
            <a:r>
              <a:rPr lang="en-US" dirty="0" smtClean="0"/>
              <a:t>.</a:t>
            </a:r>
            <a:endParaRPr lang="en-US" dirty="0"/>
          </a:p>
        </p:txBody>
      </p:sp>
      <p:sp>
        <p:nvSpPr>
          <p:cNvPr id="3" name="Title 2"/>
          <p:cNvSpPr>
            <a:spLocks noGrp="1"/>
          </p:cNvSpPr>
          <p:nvPr>
            <p:ph type="title"/>
          </p:nvPr>
        </p:nvSpPr>
        <p:spPr/>
        <p:txBody>
          <a:bodyPr/>
          <a:lstStyle/>
          <a:p>
            <a:r>
              <a:rPr lang="en-US" dirty="0" smtClean="0"/>
              <a:t>Inserting Comments</a:t>
            </a:r>
            <a:endParaRPr lang="en-US" dirty="0"/>
          </a:p>
        </p:txBody>
      </p:sp>
    </p:spTree>
    <p:extLst>
      <p:ext uri="{BB962C8B-B14F-4D97-AF65-F5344CB8AC3E}">
        <p14:creationId xmlns:p14="http://schemas.microsoft.com/office/powerpoint/2010/main" val="1495989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Preparing presentations for </a:t>
            </a:r>
            <a:r>
              <a:rPr lang="en-US" dirty="0" err="1" smtClean="0"/>
              <a:t>devliery</a:t>
            </a:r>
            <a:endParaRPr lang="en-US" dirty="0"/>
          </a:p>
        </p:txBody>
      </p:sp>
    </p:spTree>
    <p:extLst>
      <p:ext uri="{BB962C8B-B14F-4D97-AF65-F5344CB8AC3E}">
        <p14:creationId xmlns:p14="http://schemas.microsoft.com/office/powerpoint/2010/main" val="20449358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Protect Presentation</a:t>
            </a:r>
            <a:endParaRPr lang="en-US" dirty="0"/>
          </a:p>
        </p:txBody>
      </p:sp>
    </p:spTree>
    <p:extLst>
      <p:ext uri="{BB962C8B-B14F-4D97-AF65-F5344CB8AC3E}">
        <p14:creationId xmlns:p14="http://schemas.microsoft.com/office/powerpoint/2010/main" val="12233566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Presentation properties</a:t>
            </a:r>
            <a:endParaRPr lang="en-US" dirty="0"/>
          </a:p>
        </p:txBody>
      </p:sp>
    </p:spTree>
    <p:extLst>
      <p:ext uri="{BB962C8B-B14F-4D97-AF65-F5344CB8AC3E}">
        <p14:creationId xmlns:p14="http://schemas.microsoft.com/office/powerpoint/2010/main" val="1162891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Delivering presentations</a:t>
            </a:r>
            <a:endParaRPr lang="en-US" dirty="0"/>
          </a:p>
        </p:txBody>
      </p:sp>
    </p:spTree>
    <p:extLst>
      <p:ext uri="{BB962C8B-B14F-4D97-AF65-F5344CB8AC3E}">
        <p14:creationId xmlns:p14="http://schemas.microsoft.com/office/powerpoint/2010/main" val="30943218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Custom Slide Show</a:t>
            </a:r>
            <a:endParaRPr lang="en-US" dirty="0"/>
          </a:p>
        </p:txBody>
      </p:sp>
    </p:spTree>
    <p:extLst>
      <p:ext uri="{BB962C8B-B14F-4D97-AF65-F5344CB8AC3E}">
        <p14:creationId xmlns:p14="http://schemas.microsoft.com/office/powerpoint/2010/main" val="1074375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Set Up Slide show</a:t>
            </a:r>
            <a:endParaRPr lang="en-US" dirty="0"/>
          </a:p>
        </p:txBody>
      </p:sp>
    </p:spTree>
    <p:extLst>
      <p:ext uri="{BB962C8B-B14F-4D97-AF65-F5344CB8AC3E}">
        <p14:creationId xmlns:p14="http://schemas.microsoft.com/office/powerpoint/2010/main" val="3217479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Slide master work</a:t>
            </a:r>
            <a:endParaRPr lang="en-US" dirty="0"/>
          </a:p>
        </p:txBody>
      </p:sp>
    </p:spTree>
    <p:extLst>
      <p:ext uri="{BB962C8B-B14F-4D97-AF65-F5344CB8AC3E}">
        <p14:creationId xmlns:p14="http://schemas.microsoft.com/office/powerpoint/2010/main" val="5137240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PowerPoint Show</a:t>
            </a:r>
            <a:endParaRPr lang="en-US" dirty="0"/>
          </a:p>
        </p:txBody>
      </p:sp>
    </p:spTree>
    <p:extLst>
      <p:ext uri="{BB962C8B-B14F-4D97-AF65-F5344CB8AC3E}">
        <p14:creationId xmlns:p14="http://schemas.microsoft.com/office/powerpoint/2010/main" val="925988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Annotate a presentation</a:t>
            </a:r>
            <a:endParaRPr lang="en-US" dirty="0"/>
          </a:p>
        </p:txBody>
      </p:sp>
    </p:spTree>
    <p:extLst>
      <p:ext uri="{BB962C8B-B14F-4D97-AF65-F5344CB8AC3E}">
        <p14:creationId xmlns:p14="http://schemas.microsoft.com/office/powerpoint/2010/main" val="3047443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Add a section</a:t>
            </a:r>
            <a:endParaRPr lang="en-US" dirty="0"/>
          </a:p>
        </p:txBody>
      </p:sp>
    </p:spTree>
    <p:extLst>
      <p:ext uri="{BB962C8B-B14F-4D97-AF65-F5344CB8AC3E}">
        <p14:creationId xmlns:p14="http://schemas.microsoft.com/office/powerpoint/2010/main" val="1469065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Adjust Zoom Level</a:t>
            </a:r>
            <a:endParaRPr lang="en-US" dirty="0"/>
          </a:p>
        </p:txBody>
      </p:sp>
    </p:spTree>
    <p:extLst>
      <p:ext uri="{BB962C8B-B14F-4D97-AF65-F5344CB8AC3E}">
        <p14:creationId xmlns:p14="http://schemas.microsoft.com/office/powerpoint/2010/main" val="3388764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View Options</a:t>
            </a:r>
            <a:endParaRPr lang="en-US" dirty="0"/>
          </a:p>
        </p:txBody>
      </p:sp>
    </p:spTree>
    <p:extLst>
      <p:ext uri="{BB962C8B-B14F-4D97-AF65-F5344CB8AC3E}">
        <p14:creationId xmlns:p14="http://schemas.microsoft.com/office/powerpoint/2010/main" val="467711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Creating a Slide Presentation</a:t>
            </a:r>
            <a:endParaRPr lang="en-US" dirty="0"/>
          </a:p>
        </p:txBody>
      </p:sp>
    </p:spTree>
    <p:extLst>
      <p:ext uri="{BB962C8B-B14F-4D97-AF65-F5344CB8AC3E}">
        <p14:creationId xmlns:p14="http://schemas.microsoft.com/office/powerpoint/2010/main" val="30980872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502</TotalTime>
  <Words>1009</Words>
  <Application>Microsoft Office PowerPoint</Application>
  <PresentationFormat>On-screen Show (4:3)</PresentationFormat>
  <Paragraphs>195</Paragraphs>
  <Slides>51</Slides>
  <Notes>43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Calibri</vt:lpstr>
      <vt:lpstr>Franklin Gothic Medium</vt:lpstr>
      <vt:lpstr>Wingdings</vt:lpstr>
      <vt:lpstr>Wingdings 2</vt:lpstr>
      <vt:lpstr>Grid</vt:lpstr>
      <vt:lpstr>PowerPoint 2010 </vt:lpstr>
      <vt:lpstr>Practice questions</vt:lpstr>
      <vt:lpstr>Managing the PowerPoint Environment</vt:lpstr>
      <vt:lpstr>Gridlines</vt:lpstr>
      <vt:lpstr>Slide master work</vt:lpstr>
      <vt:lpstr>Add a section</vt:lpstr>
      <vt:lpstr>Adjust Zoom Level</vt:lpstr>
      <vt:lpstr>View Options</vt:lpstr>
      <vt:lpstr>Creating a Slide Presentation</vt:lpstr>
      <vt:lpstr>Slides Footer</vt:lpstr>
      <vt:lpstr>Section Headers</vt:lpstr>
      <vt:lpstr>Format Textbox</vt:lpstr>
      <vt:lpstr>Format Textbox</vt:lpstr>
      <vt:lpstr>Format Text</vt:lpstr>
      <vt:lpstr>Notes &amp; Handouts Footer</vt:lpstr>
      <vt:lpstr>Align Text</vt:lpstr>
      <vt:lpstr>Modify Presentation Theme</vt:lpstr>
      <vt:lpstr>Slide Size</vt:lpstr>
      <vt:lpstr>Format Textbox</vt:lpstr>
      <vt:lpstr>Reuse slides</vt:lpstr>
      <vt:lpstr>Working With graphical and multimedia elements</vt:lpstr>
      <vt:lpstr>Format SmartArt</vt:lpstr>
      <vt:lpstr>Format Audio</vt:lpstr>
      <vt:lpstr>Format Images</vt:lpstr>
      <vt:lpstr>Apply Picture Styles</vt:lpstr>
      <vt:lpstr>Manipulate SmartArt graphic</vt:lpstr>
      <vt:lpstr>Inserting Smart Art</vt:lpstr>
      <vt:lpstr>Picture Styles</vt:lpstr>
      <vt:lpstr>Creating charts and tables</vt:lpstr>
      <vt:lpstr>Insert Table</vt:lpstr>
      <vt:lpstr>Chart Style</vt:lpstr>
      <vt:lpstr>Chart Type</vt:lpstr>
      <vt:lpstr>PowerPoint Presentation</vt:lpstr>
      <vt:lpstr>Chart Elements</vt:lpstr>
      <vt:lpstr>Applying transitions and animations</vt:lpstr>
      <vt:lpstr>Entrance Animation</vt:lpstr>
      <vt:lpstr>Sound transition</vt:lpstr>
      <vt:lpstr>Slide transitions</vt:lpstr>
      <vt:lpstr>Motion Path Animation</vt:lpstr>
      <vt:lpstr>Collaborating on presentations</vt:lpstr>
      <vt:lpstr>Deleting comments</vt:lpstr>
      <vt:lpstr>Proofing</vt:lpstr>
      <vt:lpstr>Inserting Comments</vt:lpstr>
      <vt:lpstr>Preparing presentations for devliery</vt:lpstr>
      <vt:lpstr>Protect Presentation</vt:lpstr>
      <vt:lpstr>Presentation properties</vt:lpstr>
      <vt:lpstr>Delivering presentations</vt:lpstr>
      <vt:lpstr>Custom Slide Show</vt:lpstr>
      <vt:lpstr>Set Up Slide show</vt:lpstr>
      <vt:lpstr>PowerPoint Show</vt:lpstr>
      <vt:lpstr>Annotate a presentation</vt:lpstr>
    </vt:vector>
  </TitlesOfParts>
  <Company>Chicago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E Ferguson</dc:creator>
  <cp:lastModifiedBy>Sean Gibbons</cp:lastModifiedBy>
  <cp:revision>33</cp:revision>
  <dcterms:created xsi:type="dcterms:W3CDTF">2013-02-26T18:06:05Z</dcterms:created>
  <dcterms:modified xsi:type="dcterms:W3CDTF">2016-05-19T12:59:45Z</dcterms:modified>
</cp:coreProperties>
</file>