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9D20023-55D2-4A85-9DC0-C3E730D2B86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4DAE733-27E5-4681-994D-FE00D3D365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3175"/>
            <a:ext cx="9144000" cy="4286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Created by: Jennifer Tyndall, Spring Creek High School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829560"/>
            <a:ext cx="4013200" cy="59944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Proofreading in word 2010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67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/>
              <a:t>You can check the spelling and grammar in the file all at once, or </a:t>
            </a:r>
            <a:r>
              <a:rPr lang="en-US" sz="2800" dirty="0" smtClean="0"/>
              <a:t>can </a:t>
            </a:r>
            <a:r>
              <a:rPr lang="en-US" sz="2800" dirty="0"/>
              <a:t>let the spelling and grammar checkers suggest corrections automatically while you </a:t>
            </a:r>
            <a:r>
              <a:rPr lang="en-US" sz="2800" dirty="0" smtClean="0"/>
              <a:t>work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/>
              <a:t>On the </a:t>
            </a:r>
            <a:r>
              <a:rPr lang="en-US" sz="2800" b="1" dirty="0"/>
              <a:t>Review</a:t>
            </a:r>
            <a:r>
              <a:rPr lang="en-US" sz="2800" dirty="0"/>
              <a:t> tab, in the </a:t>
            </a:r>
            <a:r>
              <a:rPr lang="en-US" sz="2800" b="1" dirty="0"/>
              <a:t>Proofing</a:t>
            </a:r>
            <a:r>
              <a:rPr lang="en-US" sz="2800" dirty="0"/>
              <a:t> group, click </a:t>
            </a:r>
            <a:r>
              <a:rPr lang="en-US" sz="2800" b="1" dirty="0"/>
              <a:t>Spelling &amp; Grammar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Spelling &amp; Grammar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23507" r="37873" b="57090"/>
          <a:stretch/>
        </p:blipFill>
        <p:spPr bwMode="auto">
          <a:xfrm>
            <a:off x="979599" y="4800600"/>
            <a:ext cx="7097601" cy="180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4191000" cy="5334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600" dirty="0"/>
              <a:t>If the program finds spelling mistakes, a dialog box or task pane appears with the first misspelled word found by the spelling </a:t>
            </a:r>
            <a:r>
              <a:rPr lang="en-US" sz="2600" dirty="0" smtClean="0"/>
              <a:t>checker</a:t>
            </a:r>
            <a:endParaRPr lang="en-US" sz="26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/>
              <a:t>After you resolve each misspelled word, the program flags the next misspelled word so that you can decide what you want to </a:t>
            </a:r>
            <a:r>
              <a:rPr lang="en-US" sz="2600" dirty="0" smtClean="0"/>
              <a:t>do</a:t>
            </a:r>
            <a:endParaRPr lang="en-US" sz="2600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t="27799" r="27799" b="34515"/>
          <a:stretch/>
        </p:blipFill>
        <p:spPr bwMode="auto">
          <a:xfrm>
            <a:off x="4727812" y="2743200"/>
            <a:ext cx="4339988" cy="27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9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2020824"/>
            <a:ext cx="8229600" cy="40751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/>
              <a:t>When you check the spelling automatically as you type, you can be more confident that you won't have to correct many spelling </a:t>
            </a:r>
            <a:r>
              <a:rPr lang="en-US" sz="2400" dirty="0" smtClean="0"/>
              <a:t>mistakes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Red wavy underline denotes spelling error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Green wavy underline denotes grammar error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Blue wavy underline denotes word-usage error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   *Example: using “witch” instead of “which”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Right-click on word to see suggested corrections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Automatic </a:t>
            </a:r>
            <a:br>
              <a:rPr lang="en-US" sz="2800" dirty="0" smtClean="0"/>
            </a:br>
            <a:r>
              <a:rPr lang="en-US" sz="2800" dirty="0" smtClean="0"/>
              <a:t>spell check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4" r="73974" b="42164"/>
          <a:stretch/>
        </p:blipFill>
        <p:spPr bwMode="auto">
          <a:xfrm>
            <a:off x="6477000" y="4724400"/>
            <a:ext cx="2538484" cy="201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6629400" cy="4005072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/>
              <a:t>Using the thesaurus, you can look up synonyms (different words with the same meaning) and antonyms (words with the opposite meaning</a:t>
            </a:r>
            <a:r>
              <a:rPr lang="en-US" sz="2800" dirty="0" smtClean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/>
              <a:t>On the </a:t>
            </a:r>
            <a:r>
              <a:rPr lang="en-US" sz="2800" b="1" dirty="0"/>
              <a:t>Review</a:t>
            </a:r>
            <a:r>
              <a:rPr lang="en-US" sz="2800" dirty="0"/>
              <a:t> tab, click </a:t>
            </a:r>
            <a:r>
              <a:rPr lang="en-US" sz="2800" b="1" dirty="0" smtClean="0"/>
              <a:t>Thesaurus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/>
              <a:t>Press ALT and click the word that you want to look </a:t>
            </a:r>
            <a:r>
              <a:rPr lang="en-US" sz="2800" dirty="0" smtClean="0"/>
              <a:t>up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Results </a:t>
            </a:r>
            <a:r>
              <a:rPr lang="en-US" sz="2800" dirty="0"/>
              <a:t>appear in the </a:t>
            </a:r>
            <a:r>
              <a:rPr lang="en-US" sz="2800" b="1" dirty="0"/>
              <a:t>Research</a:t>
            </a:r>
            <a:r>
              <a:rPr lang="en-US" sz="2800" dirty="0"/>
              <a:t> task </a:t>
            </a:r>
            <a:r>
              <a:rPr lang="en-US" sz="2800" dirty="0" smtClean="0"/>
              <a:t>pane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Thesaurus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7" t="18284" r="1072" b="15112"/>
          <a:stretch/>
        </p:blipFill>
        <p:spPr bwMode="auto">
          <a:xfrm>
            <a:off x="6934200" y="1676400"/>
            <a:ext cx="1774209" cy="48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63433" r="56623" b="23321"/>
          <a:stretch/>
        </p:blipFill>
        <p:spPr bwMode="auto">
          <a:xfrm>
            <a:off x="1981200" y="5736609"/>
            <a:ext cx="3780430" cy="9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8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/>
              <a:t>Comments: Inserts editorial comments about selected text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/>
              <a:t>Allows you to “mark” documents without printing them out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/>
              <a:t>On the </a:t>
            </a:r>
            <a:r>
              <a:rPr lang="en-US" sz="2600" b="1" dirty="0"/>
              <a:t>Review</a:t>
            </a:r>
            <a:r>
              <a:rPr lang="en-US" sz="2600" dirty="0"/>
              <a:t> tab, click </a:t>
            </a:r>
            <a:r>
              <a:rPr lang="en-US" sz="2600" dirty="0" smtClean="0"/>
              <a:t>“</a:t>
            </a:r>
            <a:r>
              <a:rPr lang="en-US" sz="2600" b="1" dirty="0" smtClean="0"/>
              <a:t>New Comment”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smtClean="0"/>
              <a:t>Before clicking “New Comment”, make sure your mouse is positioned where you want to insert the comment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Comments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25653" b="82696"/>
          <a:stretch/>
        </p:blipFill>
        <p:spPr bwMode="auto">
          <a:xfrm>
            <a:off x="479678" y="5506472"/>
            <a:ext cx="8359522" cy="11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5867400"/>
            <a:ext cx="609600" cy="685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To review comments by individual reviewers, click on:</a:t>
            </a:r>
          </a:p>
          <a:p>
            <a:pPr lvl="8" algn="l"/>
            <a:r>
              <a:rPr lang="en-US" sz="1600" dirty="0"/>
              <a:t> </a:t>
            </a:r>
            <a:r>
              <a:rPr lang="en-US" sz="1600" dirty="0" smtClean="0"/>
              <a:t>            </a:t>
            </a:r>
            <a:r>
              <a:rPr lang="en-US" sz="2400" b="1" dirty="0" smtClean="0"/>
              <a:t>Show Markup &gt; Reviewers &gt; Take the checks out of the boxes of reviewers you do not want to see comments from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Reviewing comments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7648"/>
            <a:ext cx="8779633" cy="243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Allows you to view all the changes you have made to a document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/>
              <a:t>On the </a:t>
            </a:r>
            <a:r>
              <a:rPr lang="en-US" sz="2400" b="1" dirty="0"/>
              <a:t>Review</a:t>
            </a:r>
            <a:r>
              <a:rPr lang="en-US" sz="2400" dirty="0"/>
              <a:t> tab, in the </a:t>
            </a:r>
            <a:r>
              <a:rPr lang="en-US" sz="2400" b="1" dirty="0"/>
              <a:t>Tracking</a:t>
            </a:r>
            <a:r>
              <a:rPr lang="en-US" sz="2400" dirty="0"/>
              <a:t> group, click </a:t>
            </a:r>
            <a:r>
              <a:rPr lang="en-US" sz="2400" b="1" dirty="0" smtClean="0"/>
              <a:t>Track Changes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/>
              <a:t>When you turn off change tracking, you can revise the document without marking what has changed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remove tracked changes, use the </a:t>
            </a:r>
            <a:r>
              <a:rPr lang="en-US" sz="2400" b="1" dirty="0"/>
              <a:t>Accept</a:t>
            </a:r>
            <a:r>
              <a:rPr lang="en-US" sz="2400" dirty="0"/>
              <a:t> and </a:t>
            </a:r>
            <a:r>
              <a:rPr lang="en-US" sz="2400" b="1" dirty="0"/>
              <a:t>Reject</a:t>
            </a:r>
            <a:r>
              <a:rPr lang="en-US" sz="2400" dirty="0"/>
              <a:t> commands on the </a:t>
            </a:r>
            <a:r>
              <a:rPr lang="en-US" sz="2400" b="1" dirty="0"/>
              <a:t>Review</a:t>
            </a:r>
            <a:r>
              <a:rPr lang="en-US" sz="2400" dirty="0"/>
              <a:t> tab in the </a:t>
            </a:r>
            <a:r>
              <a:rPr lang="en-US" sz="2400" b="1" dirty="0"/>
              <a:t>Changes</a:t>
            </a:r>
            <a:r>
              <a:rPr lang="en-US" sz="2400" dirty="0"/>
              <a:t>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Track changes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55" y="5433231"/>
            <a:ext cx="311964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1131</TotalTime>
  <Words>371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BlackTie</vt:lpstr>
      <vt:lpstr>Proofreading in word 2010</vt:lpstr>
      <vt:lpstr>Spelling &amp; Grammar</vt:lpstr>
      <vt:lpstr>PowerPoint Presentation</vt:lpstr>
      <vt:lpstr>Automatic  spell check</vt:lpstr>
      <vt:lpstr>Thesaurus</vt:lpstr>
      <vt:lpstr>Comments</vt:lpstr>
      <vt:lpstr>Reviewing comments</vt:lpstr>
      <vt:lpstr>Track changes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Proofreading in word 2010</dc:title>
  <dc:creator> </dc:creator>
  <cp:lastModifiedBy>Sean Gibbons</cp:lastModifiedBy>
  <cp:revision>10</cp:revision>
  <dcterms:created xsi:type="dcterms:W3CDTF">2010-10-17T01:13:51Z</dcterms:created>
  <dcterms:modified xsi:type="dcterms:W3CDTF">2013-11-06T16:35:19Z</dcterms:modified>
</cp:coreProperties>
</file>