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1" autoAdjust="0"/>
    <p:restoredTop sz="86371" autoAdjust="0"/>
  </p:normalViewPr>
  <p:slideViewPr>
    <p:cSldViewPr>
      <p:cViewPr varScale="1">
        <p:scale>
          <a:sx n="64" d="100"/>
          <a:sy n="64" d="100"/>
        </p:scale>
        <p:origin x="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D2943-2E2B-45B4-A6B3-9B1025C6E43D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29673-5500-4129-996C-8C1E6168A0B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Sand and Sun</a:t>
          </a:r>
          <a:endParaRPr lang="en-US" dirty="0">
            <a:solidFill>
              <a:schemeClr val="tx1"/>
            </a:solidFill>
          </a:endParaRPr>
        </a:p>
      </dgm:t>
    </dgm:pt>
    <dgm:pt modelId="{5D5BF878-5760-456A-90F4-08E90737FF64}" type="parTrans" cxnId="{83B57A7B-FFA5-43BF-9D01-07B00FFB12CC}">
      <dgm:prSet/>
      <dgm:spPr/>
      <dgm:t>
        <a:bodyPr/>
        <a:lstStyle/>
        <a:p>
          <a:endParaRPr lang="en-US"/>
        </a:p>
      </dgm:t>
    </dgm:pt>
    <dgm:pt modelId="{3D039772-4BD1-4A8A-A61A-50EBF614932B}" type="sibTrans" cxnId="{83B57A7B-FFA5-43BF-9D01-07B00FFB12CC}">
      <dgm:prSet/>
      <dgm:spPr/>
      <dgm:t>
        <a:bodyPr/>
        <a:lstStyle/>
        <a:p>
          <a:endParaRPr lang="en-US"/>
        </a:p>
      </dgm:t>
    </dgm:pt>
    <dgm:pt modelId="{73AB009F-5E5F-4303-91BB-710CBF23928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Adventure</a:t>
          </a:r>
          <a:endParaRPr lang="en-US" dirty="0">
            <a:solidFill>
              <a:schemeClr val="tx1"/>
            </a:solidFill>
          </a:endParaRPr>
        </a:p>
      </dgm:t>
    </dgm:pt>
    <dgm:pt modelId="{D8E5EAD6-B8BF-4B30-BB7E-AA91B0960201}" type="parTrans" cxnId="{D0E01F0B-D7B8-46EA-B48C-F1E53FBF8ECF}">
      <dgm:prSet/>
      <dgm:spPr/>
      <dgm:t>
        <a:bodyPr/>
        <a:lstStyle/>
        <a:p>
          <a:endParaRPr lang="en-US"/>
        </a:p>
      </dgm:t>
    </dgm:pt>
    <dgm:pt modelId="{567A7497-5C92-4B70-A3FC-DE2E4CBA41FE}" type="sibTrans" cxnId="{D0E01F0B-D7B8-46EA-B48C-F1E53FBF8ECF}">
      <dgm:prSet/>
      <dgm:spPr/>
      <dgm:t>
        <a:bodyPr/>
        <a:lstStyle/>
        <a:p>
          <a:endParaRPr lang="en-US"/>
        </a:p>
      </dgm:t>
    </dgm:pt>
    <dgm:pt modelId="{C50675BD-1AD7-4660-8629-9BD2C177559D}">
      <dgm:prSet phldrT="[Text]"/>
      <dgm:spPr/>
      <dgm:t>
        <a:bodyPr/>
        <a:lstStyle/>
        <a:p>
          <a:r>
            <a:rPr lang="en-US" dirty="0" smtClean="0"/>
            <a:t>Cruise</a:t>
          </a:r>
          <a:endParaRPr lang="en-US" dirty="0"/>
        </a:p>
      </dgm:t>
    </dgm:pt>
    <dgm:pt modelId="{BBA570D9-5D73-4590-A21E-A1DF5D3D689C}" type="parTrans" cxnId="{ABA067BB-E6BD-401E-AA08-F78E1732CABE}">
      <dgm:prSet/>
      <dgm:spPr/>
      <dgm:t>
        <a:bodyPr/>
        <a:lstStyle/>
        <a:p>
          <a:endParaRPr lang="en-US"/>
        </a:p>
      </dgm:t>
    </dgm:pt>
    <dgm:pt modelId="{B7AAD2DA-B38E-461D-91F1-CF23BC0BA0DC}" type="sibTrans" cxnId="{ABA067BB-E6BD-401E-AA08-F78E1732CABE}">
      <dgm:prSet/>
      <dgm:spPr/>
      <dgm:t>
        <a:bodyPr/>
        <a:lstStyle/>
        <a:p>
          <a:endParaRPr lang="en-US"/>
        </a:p>
      </dgm:t>
    </dgm:pt>
    <dgm:pt modelId="{8D04F483-5953-4DB6-8A23-3E4464D46ED8}">
      <dgm:prSet/>
      <dgm:spPr/>
      <dgm:t>
        <a:bodyPr/>
        <a:lstStyle/>
        <a:p>
          <a:r>
            <a:rPr lang="en-US" dirty="0" smtClean="0"/>
            <a:t>City</a:t>
          </a:r>
          <a:endParaRPr lang="en-US" dirty="0"/>
        </a:p>
      </dgm:t>
    </dgm:pt>
    <dgm:pt modelId="{021AAE09-299B-42BB-8ACF-E8110295EBA1}" type="parTrans" cxnId="{E66E7FD4-C054-4CB7-9399-13479BD17140}">
      <dgm:prSet/>
      <dgm:spPr/>
      <dgm:t>
        <a:bodyPr/>
        <a:lstStyle/>
        <a:p>
          <a:endParaRPr lang="en-US"/>
        </a:p>
      </dgm:t>
    </dgm:pt>
    <dgm:pt modelId="{BDFA0F0A-5FEA-4E3C-9353-CB7C1F685BB1}" type="sibTrans" cxnId="{E66E7FD4-C054-4CB7-9399-13479BD17140}">
      <dgm:prSet/>
      <dgm:spPr/>
      <dgm:t>
        <a:bodyPr/>
        <a:lstStyle/>
        <a:p>
          <a:endParaRPr lang="en-US"/>
        </a:p>
      </dgm:t>
    </dgm:pt>
    <dgm:pt modelId="{703C9EBA-9DA6-49FC-A78C-3CE4D70B6B0C}" type="pres">
      <dgm:prSet presAssocID="{5F8D2943-2E2B-45B4-A6B3-9B1025C6E4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3FFA6-E99D-4544-8D6A-12BB30B819F7}" type="pres">
      <dgm:prSet presAssocID="{7EB29673-5500-4129-996C-8C1E6168A0B9}" presName="composite" presStyleCnt="0"/>
      <dgm:spPr/>
    </dgm:pt>
    <dgm:pt modelId="{4C5942C3-4A29-4E2D-8E47-FF966257D435}" type="pres">
      <dgm:prSet presAssocID="{7EB29673-5500-4129-996C-8C1E6168A0B9}" presName="rect1" presStyleLbl="bgShp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138" t="-25944" r="-30234" b="-524"/>
          </a:stretch>
        </a:blipFill>
      </dgm:spPr>
      <dgm:t>
        <a:bodyPr/>
        <a:lstStyle/>
        <a:p>
          <a:endParaRPr lang="en-US"/>
        </a:p>
      </dgm:t>
    </dgm:pt>
    <dgm:pt modelId="{FB38B9AA-1E17-4B7C-A125-393D24ADD302}" type="pres">
      <dgm:prSet presAssocID="{7EB29673-5500-4129-996C-8C1E6168A0B9}" presName="rect2" presStyleLbl="tr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0F1F3-1C01-40A0-BA5A-D07FBD9374D9}" type="pres">
      <dgm:prSet presAssocID="{3D039772-4BD1-4A8A-A61A-50EBF614932B}" presName="sibTrans" presStyleCnt="0"/>
      <dgm:spPr/>
    </dgm:pt>
    <dgm:pt modelId="{8A47A99B-F2C8-4B1C-8570-D65CF8F2D25E}" type="pres">
      <dgm:prSet presAssocID="{73AB009F-5E5F-4303-91BB-710CBF23928A}" presName="composite" presStyleCnt="0"/>
      <dgm:spPr/>
    </dgm:pt>
    <dgm:pt modelId="{AEBA3814-6CC5-40D2-A526-B63F4B3D4053}" type="pres">
      <dgm:prSet presAssocID="{73AB009F-5E5F-4303-91BB-710CBF23928A}" presName="rect1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0D6512-DD7D-457A-9B2F-8E42F5238A78}" type="pres">
      <dgm:prSet presAssocID="{73AB009F-5E5F-4303-91BB-710CBF23928A}" presName="rect2" presStyleLbl="tr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B37B-FD4E-4B88-8426-70C82EDAD10C}" type="pres">
      <dgm:prSet presAssocID="{567A7497-5C92-4B70-A3FC-DE2E4CBA41FE}" presName="sibTrans" presStyleCnt="0"/>
      <dgm:spPr/>
    </dgm:pt>
    <dgm:pt modelId="{FEC41C38-AD04-4262-B48B-5A692170F647}" type="pres">
      <dgm:prSet presAssocID="{C50675BD-1AD7-4660-8629-9BD2C177559D}" presName="composite" presStyleCnt="0"/>
      <dgm:spPr/>
    </dgm:pt>
    <dgm:pt modelId="{88B6FC9D-4803-407E-98E6-63ACD2A9FA20}" type="pres">
      <dgm:prSet presAssocID="{C50675BD-1AD7-4660-8629-9BD2C177559D}" presName="rect1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54058C1-7631-4A45-9A97-8BBB41354DFB}" type="pres">
      <dgm:prSet presAssocID="{C50675BD-1AD7-4660-8629-9BD2C177559D}" presName="rect2" presStyleLbl="tr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3F8DD-EC60-492C-A0E3-993C40094E57}" type="pres">
      <dgm:prSet presAssocID="{B7AAD2DA-B38E-461D-91F1-CF23BC0BA0DC}" presName="sibTrans" presStyleCnt="0"/>
      <dgm:spPr/>
    </dgm:pt>
    <dgm:pt modelId="{D4324C30-B803-4C24-8469-CB2CC367B3B8}" type="pres">
      <dgm:prSet presAssocID="{8D04F483-5953-4DB6-8A23-3E4464D46ED8}" presName="composite" presStyleCnt="0"/>
      <dgm:spPr/>
    </dgm:pt>
    <dgm:pt modelId="{C9833613-6952-468D-B7F4-06B20C978140}" type="pres">
      <dgm:prSet presAssocID="{8D04F483-5953-4DB6-8A23-3E4464D46ED8}" presName="rect1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89E3BCC-1C86-4EE3-AD48-B508853BD65B}" type="pres">
      <dgm:prSet presAssocID="{8D04F483-5953-4DB6-8A23-3E4464D46ED8}" presName="rect2" presStyleLbl="tr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8006A-0E18-42CD-9B47-EEA86D96F25C}" type="presOf" srcId="{73AB009F-5E5F-4303-91BB-710CBF23928A}" destId="{750D6512-DD7D-457A-9B2F-8E42F5238A78}" srcOrd="0" destOrd="0" presId="urn:microsoft.com/office/officeart/2008/layout/BendingPictureSemiTransparentText"/>
    <dgm:cxn modelId="{63778481-DC5A-4562-8842-F48029131B62}" type="presOf" srcId="{C50675BD-1AD7-4660-8629-9BD2C177559D}" destId="{454058C1-7631-4A45-9A97-8BBB41354DFB}" srcOrd="0" destOrd="0" presId="urn:microsoft.com/office/officeart/2008/layout/BendingPictureSemiTransparentText"/>
    <dgm:cxn modelId="{D0E01F0B-D7B8-46EA-B48C-F1E53FBF8ECF}" srcId="{5F8D2943-2E2B-45B4-A6B3-9B1025C6E43D}" destId="{73AB009F-5E5F-4303-91BB-710CBF23928A}" srcOrd="1" destOrd="0" parTransId="{D8E5EAD6-B8BF-4B30-BB7E-AA91B0960201}" sibTransId="{567A7497-5C92-4B70-A3FC-DE2E4CBA41FE}"/>
    <dgm:cxn modelId="{83B57A7B-FFA5-43BF-9D01-07B00FFB12CC}" srcId="{5F8D2943-2E2B-45B4-A6B3-9B1025C6E43D}" destId="{7EB29673-5500-4129-996C-8C1E6168A0B9}" srcOrd="0" destOrd="0" parTransId="{5D5BF878-5760-456A-90F4-08E90737FF64}" sibTransId="{3D039772-4BD1-4A8A-A61A-50EBF614932B}"/>
    <dgm:cxn modelId="{CB3AA2F1-5DEB-4838-9B97-B9DBC66D0641}" type="presOf" srcId="{5F8D2943-2E2B-45B4-A6B3-9B1025C6E43D}" destId="{703C9EBA-9DA6-49FC-A78C-3CE4D70B6B0C}" srcOrd="0" destOrd="0" presId="urn:microsoft.com/office/officeart/2008/layout/BendingPictureSemiTransparentText"/>
    <dgm:cxn modelId="{ABA067BB-E6BD-401E-AA08-F78E1732CABE}" srcId="{5F8D2943-2E2B-45B4-A6B3-9B1025C6E43D}" destId="{C50675BD-1AD7-4660-8629-9BD2C177559D}" srcOrd="2" destOrd="0" parTransId="{BBA570D9-5D73-4590-A21E-A1DF5D3D689C}" sibTransId="{B7AAD2DA-B38E-461D-91F1-CF23BC0BA0DC}"/>
    <dgm:cxn modelId="{E5C79DCF-19C6-46A2-9F3C-D15B48DF48BE}" type="presOf" srcId="{7EB29673-5500-4129-996C-8C1E6168A0B9}" destId="{FB38B9AA-1E17-4B7C-A125-393D24ADD302}" srcOrd="0" destOrd="0" presId="urn:microsoft.com/office/officeart/2008/layout/BendingPictureSemiTransparentText"/>
    <dgm:cxn modelId="{2612C721-DA6F-4682-9E28-5CFA1E0D8F7D}" type="presOf" srcId="{8D04F483-5953-4DB6-8A23-3E4464D46ED8}" destId="{089E3BCC-1C86-4EE3-AD48-B508853BD65B}" srcOrd="0" destOrd="0" presId="urn:microsoft.com/office/officeart/2008/layout/BendingPictureSemiTransparentText"/>
    <dgm:cxn modelId="{E66E7FD4-C054-4CB7-9399-13479BD17140}" srcId="{5F8D2943-2E2B-45B4-A6B3-9B1025C6E43D}" destId="{8D04F483-5953-4DB6-8A23-3E4464D46ED8}" srcOrd="3" destOrd="0" parTransId="{021AAE09-299B-42BB-8ACF-E8110295EBA1}" sibTransId="{BDFA0F0A-5FEA-4E3C-9353-CB7C1F685BB1}"/>
    <dgm:cxn modelId="{3F4F9CDE-EFF4-4E86-88DD-3F714439CD20}" type="presParOf" srcId="{703C9EBA-9DA6-49FC-A78C-3CE4D70B6B0C}" destId="{5FD3FFA6-E99D-4544-8D6A-12BB30B819F7}" srcOrd="0" destOrd="0" presId="urn:microsoft.com/office/officeart/2008/layout/BendingPictureSemiTransparentText"/>
    <dgm:cxn modelId="{C60BD74D-FF86-4F3E-8BAA-4FF21BB61A4C}" type="presParOf" srcId="{5FD3FFA6-E99D-4544-8D6A-12BB30B819F7}" destId="{4C5942C3-4A29-4E2D-8E47-FF966257D435}" srcOrd="0" destOrd="0" presId="urn:microsoft.com/office/officeart/2008/layout/BendingPictureSemiTransparentText"/>
    <dgm:cxn modelId="{C16AA337-DD4B-4DEC-A772-D2FC5D6E6A96}" type="presParOf" srcId="{5FD3FFA6-E99D-4544-8D6A-12BB30B819F7}" destId="{FB38B9AA-1E17-4B7C-A125-393D24ADD302}" srcOrd="1" destOrd="0" presId="urn:microsoft.com/office/officeart/2008/layout/BendingPictureSemiTransparentText"/>
    <dgm:cxn modelId="{3C8D087C-6F1E-455F-90A0-A968EE6A6730}" type="presParOf" srcId="{703C9EBA-9DA6-49FC-A78C-3CE4D70B6B0C}" destId="{8170F1F3-1C01-40A0-BA5A-D07FBD9374D9}" srcOrd="1" destOrd="0" presId="urn:microsoft.com/office/officeart/2008/layout/BendingPictureSemiTransparentText"/>
    <dgm:cxn modelId="{60EE3EB2-973D-429D-99E3-5C747BA72101}" type="presParOf" srcId="{703C9EBA-9DA6-49FC-A78C-3CE4D70B6B0C}" destId="{8A47A99B-F2C8-4B1C-8570-D65CF8F2D25E}" srcOrd="2" destOrd="0" presId="urn:microsoft.com/office/officeart/2008/layout/BendingPictureSemiTransparentText"/>
    <dgm:cxn modelId="{1C9723F6-B803-4E68-9EC5-98E3F1BC93D6}" type="presParOf" srcId="{8A47A99B-F2C8-4B1C-8570-D65CF8F2D25E}" destId="{AEBA3814-6CC5-40D2-A526-B63F4B3D4053}" srcOrd="0" destOrd="0" presId="urn:microsoft.com/office/officeart/2008/layout/BendingPictureSemiTransparentText"/>
    <dgm:cxn modelId="{307D2322-9510-4021-BBFE-80AC1C53AC63}" type="presParOf" srcId="{8A47A99B-F2C8-4B1C-8570-D65CF8F2D25E}" destId="{750D6512-DD7D-457A-9B2F-8E42F5238A78}" srcOrd="1" destOrd="0" presId="urn:microsoft.com/office/officeart/2008/layout/BendingPictureSemiTransparentText"/>
    <dgm:cxn modelId="{837BDBAB-538D-4DCE-9754-7740D2FB2D9C}" type="presParOf" srcId="{703C9EBA-9DA6-49FC-A78C-3CE4D70B6B0C}" destId="{947CB37B-FD4E-4B88-8426-70C82EDAD10C}" srcOrd="3" destOrd="0" presId="urn:microsoft.com/office/officeart/2008/layout/BendingPictureSemiTransparentText"/>
    <dgm:cxn modelId="{BD424FDD-C71B-4BAA-9437-8C8D7F5BAD89}" type="presParOf" srcId="{703C9EBA-9DA6-49FC-A78C-3CE4D70B6B0C}" destId="{FEC41C38-AD04-4262-B48B-5A692170F647}" srcOrd="4" destOrd="0" presId="urn:microsoft.com/office/officeart/2008/layout/BendingPictureSemiTransparentText"/>
    <dgm:cxn modelId="{297DD7A8-CC62-471C-8C39-337D638E1E3F}" type="presParOf" srcId="{FEC41C38-AD04-4262-B48B-5A692170F647}" destId="{88B6FC9D-4803-407E-98E6-63ACD2A9FA20}" srcOrd="0" destOrd="0" presId="urn:microsoft.com/office/officeart/2008/layout/BendingPictureSemiTransparentText"/>
    <dgm:cxn modelId="{7C9D1542-DD44-44D2-97CE-B8CCD9A14709}" type="presParOf" srcId="{FEC41C38-AD04-4262-B48B-5A692170F647}" destId="{454058C1-7631-4A45-9A97-8BBB41354DFB}" srcOrd="1" destOrd="0" presId="urn:microsoft.com/office/officeart/2008/layout/BendingPictureSemiTransparentText"/>
    <dgm:cxn modelId="{F150BD58-732D-4635-802F-DCC549B62F4B}" type="presParOf" srcId="{703C9EBA-9DA6-49FC-A78C-3CE4D70B6B0C}" destId="{C953F8DD-EC60-492C-A0E3-993C40094E57}" srcOrd="5" destOrd="0" presId="urn:microsoft.com/office/officeart/2008/layout/BendingPictureSemiTransparentText"/>
    <dgm:cxn modelId="{D5BC7D8A-5C2D-4ED8-9931-7F8D7A199A4C}" type="presParOf" srcId="{703C9EBA-9DA6-49FC-A78C-3CE4D70B6B0C}" destId="{D4324C30-B803-4C24-8469-CB2CC367B3B8}" srcOrd="6" destOrd="0" presId="urn:microsoft.com/office/officeart/2008/layout/BendingPictureSemiTransparentText"/>
    <dgm:cxn modelId="{86EB1B48-12E2-4D62-BFE3-89115942CC2E}" type="presParOf" srcId="{D4324C30-B803-4C24-8469-CB2CC367B3B8}" destId="{C9833613-6952-468D-B7F4-06B20C978140}" srcOrd="0" destOrd="0" presId="urn:microsoft.com/office/officeart/2008/layout/BendingPictureSemiTransparentText"/>
    <dgm:cxn modelId="{A6A9C4B5-412E-4A15-94B6-B1901379929A}" type="presParOf" srcId="{D4324C30-B803-4C24-8469-CB2CC367B3B8}" destId="{089E3BCC-1C86-4EE3-AD48-B508853BD65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42C3-4A29-4E2D-8E47-FF966257D435}">
      <dsp:nvSpPr>
        <dsp:cNvPr id="0" name=""/>
        <dsp:cNvSpPr/>
      </dsp:nvSpPr>
      <dsp:spPr>
        <a:xfrm>
          <a:off x="697489" y="3271"/>
          <a:ext cx="2236454" cy="191690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138" t="-25944" r="-30234" b="-52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8B9AA-1E17-4B7C-A125-393D24ADD302}">
      <dsp:nvSpPr>
        <dsp:cNvPr id="0" name=""/>
        <dsp:cNvSpPr/>
      </dsp:nvSpPr>
      <dsp:spPr>
        <a:xfrm>
          <a:off x="697489" y="1345105"/>
          <a:ext cx="2236454" cy="46005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Sand and Sun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7489" y="1345105"/>
        <a:ext cx="2236454" cy="460057"/>
      </dsp:txXfrm>
    </dsp:sp>
    <dsp:sp modelId="{AEBA3814-6CC5-40D2-A526-B63F4B3D4053}">
      <dsp:nvSpPr>
        <dsp:cNvPr id="0" name=""/>
        <dsp:cNvSpPr/>
      </dsp:nvSpPr>
      <dsp:spPr>
        <a:xfrm>
          <a:off x="3162055" y="3271"/>
          <a:ext cx="2236454" cy="19169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D6512-DD7D-457A-9B2F-8E42F5238A78}">
      <dsp:nvSpPr>
        <dsp:cNvPr id="0" name=""/>
        <dsp:cNvSpPr/>
      </dsp:nvSpPr>
      <dsp:spPr>
        <a:xfrm>
          <a:off x="3162055" y="1345105"/>
          <a:ext cx="2236454" cy="46005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Adventure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62055" y="1345105"/>
        <a:ext cx="2236454" cy="460057"/>
      </dsp:txXfrm>
    </dsp:sp>
    <dsp:sp modelId="{88B6FC9D-4803-407E-98E6-63ACD2A9FA20}">
      <dsp:nvSpPr>
        <dsp:cNvPr id="0" name=""/>
        <dsp:cNvSpPr/>
      </dsp:nvSpPr>
      <dsp:spPr>
        <a:xfrm>
          <a:off x="697489" y="2143822"/>
          <a:ext cx="2236454" cy="191690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058C1-7631-4A45-9A97-8BBB41354DFB}">
      <dsp:nvSpPr>
        <dsp:cNvPr id="0" name=""/>
        <dsp:cNvSpPr/>
      </dsp:nvSpPr>
      <dsp:spPr>
        <a:xfrm>
          <a:off x="697489" y="3485657"/>
          <a:ext cx="2236454" cy="46005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Cruise</a:t>
          </a:r>
          <a:endParaRPr lang="en-US" sz="2400" kern="1200" dirty="0"/>
        </a:p>
      </dsp:txBody>
      <dsp:txXfrm>
        <a:off x="697489" y="3485657"/>
        <a:ext cx="2236454" cy="460057"/>
      </dsp:txXfrm>
    </dsp:sp>
    <dsp:sp modelId="{C9833613-6952-468D-B7F4-06B20C978140}">
      <dsp:nvSpPr>
        <dsp:cNvPr id="0" name=""/>
        <dsp:cNvSpPr/>
      </dsp:nvSpPr>
      <dsp:spPr>
        <a:xfrm>
          <a:off x="3162055" y="2143822"/>
          <a:ext cx="2236454" cy="191690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E3BCC-1C86-4EE3-AD48-B508853BD65B}">
      <dsp:nvSpPr>
        <dsp:cNvPr id="0" name=""/>
        <dsp:cNvSpPr/>
      </dsp:nvSpPr>
      <dsp:spPr>
        <a:xfrm>
          <a:off x="3162055" y="3485657"/>
          <a:ext cx="2236454" cy="46005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City</a:t>
          </a:r>
          <a:endParaRPr lang="en-US" sz="2400" kern="1200" dirty="0"/>
        </a:p>
      </dsp:txBody>
      <dsp:txXfrm>
        <a:off x="3162055" y="3485657"/>
        <a:ext cx="2236454" cy="460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3A3E829-DCCA-4B29-8E37-65481541EBE1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 Tips and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Sunny Day Travel,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0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</a:t>
            </a:r>
            <a:r>
              <a:rPr lang="en-US" baseline="0" dirty="0" smtClean="0"/>
              <a:t> Your Trip!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You Want to Go?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1820446"/>
              </p:ext>
            </p:extLst>
          </p:nvPr>
        </p:nvGraphicFramePr>
        <p:xfrm>
          <a:off x="29718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6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Sunscreen, sunscreen, sunscreen!</a:t>
            </a:r>
          </a:p>
          <a:p>
            <a:r>
              <a:rPr lang="en-US" dirty="0" smtClean="0"/>
              <a:t>Pack for warm weather—but also for cool evenings</a:t>
            </a:r>
          </a:p>
          <a:p>
            <a:r>
              <a:rPr lang="en-US" dirty="0" smtClean="0"/>
              <a:t>Take an extra swimsuit</a:t>
            </a:r>
          </a:p>
          <a:p>
            <a:r>
              <a:rPr lang="en-US" dirty="0" smtClean="0"/>
              <a:t>Research local tours and charters in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7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</a:t>
            </a:r>
            <a:r>
              <a:rPr lang="en-US" dirty="0" smtClean="0"/>
              <a:t>Sun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flip-flops or other shoes that can get wet, and that dry quickly</a:t>
            </a:r>
          </a:p>
          <a:p>
            <a:r>
              <a:rPr lang="en-US" dirty="0" smtClean="0"/>
              <a:t>Beach time can be hard on your hands and feet</a:t>
            </a:r>
          </a:p>
          <a:p>
            <a:pPr lvl="1"/>
            <a:r>
              <a:rPr lang="en-US" dirty="0" smtClean="0"/>
              <a:t>Pack a small first-aid kit for minor cuts </a:t>
            </a:r>
          </a:p>
          <a:p>
            <a:pPr lvl="1"/>
            <a:r>
              <a:rPr lang="en-US" dirty="0" smtClean="0"/>
              <a:t>Take plenty of lotion for dry skin</a:t>
            </a:r>
          </a:p>
          <a:p>
            <a:pPr lvl="1"/>
            <a:r>
              <a:rPr lang="en-US" dirty="0" smtClean="0"/>
              <a:t>Sunscreen and more sunscreen!</a:t>
            </a:r>
          </a:p>
        </p:txBody>
      </p:sp>
    </p:spTree>
    <p:extLst>
      <p:ext uri="{BB962C8B-B14F-4D97-AF65-F5344CB8AC3E}">
        <p14:creationId xmlns:p14="http://schemas.microsoft.com/office/powerpoint/2010/main" val="102029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Sun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Adventure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1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124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Travel Tips and Tricks</vt:lpstr>
      <vt:lpstr>Where Do You Want to Go?</vt:lpstr>
      <vt:lpstr>Sand and Sun</vt:lpstr>
      <vt:lpstr>Sand and Sun 2</vt:lpstr>
      <vt:lpstr>Sand and Sun 3</vt:lpstr>
      <vt:lpstr>Adventure 1</vt:lpstr>
      <vt:lpstr>Adventure 2</vt:lpstr>
      <vt:lpstr>Adventure 3</vt:lpstr>
      <vt:lpstr>Cruise 1</vt:lpstr>
      <vt:lpstr>Cruise 2</vt:lpstr>
      <vt:lpstr>Cruise 3</vt:lpstr>
      <vt:lpstr>City 1</vt:lpstr>
      <vt:lpstr>City 2</vt:lpstr>
      <vt:lpstr>City 3</vt:lpstr>
      <vt:lpstr>Enjoy Your Trip!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Tips and Tricks</dc:title>
  <dc:creator>Faithe</dc:creator>
  <cp:lastModifiedBy>Gambrel, Bryan - Indianapolis</cp:lastModifiedBy>
  <cp:revision>7</cp:revision>
  <dcterms:created xsi:type="dcterms:W3CDTF">2010-12-11T18:13:01Z</dcterms:created>
  <dcterms:modified xsi:type="dcterms:W3CDTF">2013-08-20T00:07:50Z</dcterms:modified>
</cp:coreProperties>
</file>