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8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6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1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6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9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66A2-89BC-4305-91BB-6F772E43B6A1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DE96C-65F9-468B-A2DB-669B5A126FB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88B766A2-89BC-4305-91BB-6F772E43B6A1}" type="datetimeFigureOut">
              <a:rPr lang="en-US" smtClean="0"/>
              <a:pPr algn="r"/>
              <a:t>2/8/2013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C38DE96C-65F9-468B-A2DB-669B5A126FB5}" type="slidenum">
              <a:rPr lang="en-US" smtClean="0"/>
              <a:pPr algn="l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Tailspin Toys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Maintenance Upgrades to Assembly Area #1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Upgrades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Tailspin Toys</vt:lpstr>
      <vt:lpstr>Required Upgrades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Tailspin Toys</dc:title>
  <dc:creator>Tim Huddleston</dc:creator>
  <cp:lastModifiedBy>Office User</cp:lastModifiedBy>
  <cp:revision>5</cp:revision>
  <dcterms:created xsi:type="dcterms:W3CDTF">2006-11-13T15:32:26Z</dcterms:created>
  <dcterms:modified xsi:type="dcterms:W3CDTF">2013-02-08T21:33:24Z</dcterms:modified>
</cp:coreProperties>
</file>